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59" r:id="rId5"/>
    <p:sldId id="258" r:id="rId6"/>
    <p:sldId id="357" r:id="rId7"/>
    <p:sldId id="1008" r:id="rId8"/>
    <p:sldId id="267" r:id="rId9"/>
    <p:sldId id="268" r:id="rId10"/>
    <p:sldId id="1005" r:id="rId11"/>
    <p:sldId id="1009" r:id="rId12"/>
    <p:sldId id="294" r:id="rId13"/>
    <p:sldId id="281" r:id="rId14"/>
    <p:sldId id="1007" r:id="rId15"/>
    <p:sldId id="1012" r:id="rId16"/>
    <p:sldId id="295" r:id="rId17"/>
    <p:sldId id="1010" r:id="rId18"/>
    <p:sldId id="260" r:id="rId19"/>
    <p:sldId id="297" r:id="rId20"/>
    <p:sldId id="296" r:id="rId21"/>
    <p:sldId id="1011" r:id="rId22"/>
    <p:sldId id="298" r:id="rId23"/>
    <p:sldId id="299" r:id="rId24"/>
    <p:sldId id="1015" r:id="rId25"/>
    <p:sldId id="987" r:id="rId26"/>
    <p:sldId id="999" r:id="rId27"/>
    <p:sldId id="427" r:id="rId28"/>
    <p:sldId id="1013" r:id="rId29"/>
    <p:sldId id="101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B9842-A6E0-4019-BB5E-7706C87A5DD0}" v="144" dt="2023-05-22T20:19:44.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p:scale>
          <a:sx n="41" d="100"/>
          <a:sy n="41" d="100"/>
        </p:scale>
        <p:origin x="1848"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field Huitt, Tina" userId="5b8aa019-c4f5-418e-90e0-7917b4f2c4d0" providerId="ADAL" clId="{05CB9842-A6E0-4019-BB5E-7706C87A5DD0}"/>
    <pc:docChg chg="undo custSel addSld delSld modSld sldOrd">
      <pc:chgData name="Greenfield Huitt, Tina" userId="5b8aa019-c4f5-418e-90e0-7917b4f2c4d0" providerId="ADAL" clId="{05CB9842-A6E0-4019-BB5E-7706C87A5DD0}" dt="2023-05-22T20:19:44.546" v="3268"/>
      <pc:docMkLst>
        <pc:docMk/>
      </pc:docMkLst>
      <pc:sldChg chg="addSp delSp modSp mod setBg">
        <pc:chgData name="Greenfield Huitt, Tina" userId="5b8aa019-c4f5-418e-90e0-7917b4f2c4d0" providerId="ADAL" clId="{05CB9842-A6E0-4019-BB5E-7706C87A5DD0}" dt="2023-05-22T15:37:49.305" v="1075"/>
        <pc:sldMkLst>
          <pc:docMk/>
          <pc:sldMk cId="1906402644" sldId="256"/>
        </pc:sldMkLst>
        <pc:spChg chg="mod">
          <ac:chgData name="Greenfield Huitt, Tina" userId="5b8aa019-c4f5-418e-90e0-7917b4f2c4d0" providerId="ADAL" clId="{05CB9842-A6E0-4019-BB5E-7706C87A5DD0}" dt="2023-05-22T15:37:49.305" v="1075"/>
          <ac:spMkLst>
            <pc:docMk/>
            <pc:sldMk cId="1906402644" sldId="256"/>
            <ac:spMk id="2" creationId="{ADCEE350-96CA-4FC2-AC49-9E3A0257170B}"/>
          </ac:spMkLst>
        </pc:spChg>
        <pc:spChg chg="mod">
          <ac:chgData name="Greenfield Huitt, Tina" userId="5b8aa019-c4f5-418e-90e0-7917b4f2c4d0" providerId="ADAL" clId="{05CB9842-A6E0-4019-BB5E-7706C87A5DD0}" dt="2023-05-22T15:37:49.305" v="1075"/>
          <ac:spMkLst>
            <pc:docMk/>
            <pc:sldMk cId="1906402644" sldId="256"/>
            <ac:spMk id="3" creationId="{9EFAD0B3-896A-4886-940D-2E991F09CAA4}"/>
          </ac:spMkLst>
        </pc:spChg>
        <pc:picChg chg="add del mod ord">
          <ac:chgData name="Greenfield Huitt, Tina" userId="5b8aa019-c4f5-418e-90e0-7917b4f2c4d0" providerId="ADAL" clId="{05CB9842-A6E0-4019-BB5E-7706C87A5DD0}" dt="2023-05-22T13:01:24.491" v="518" actId="478"/>
          <ac:picMkLst>
            <pc:docMk/>
            <pc:sldMk cId="1906402644" sldId="256"/>
            <ac:picMk id="4" creationId="{26ADCF96-BE26-9E58-8481-7429A6BEEA68}"/>
          </ac:picMkLst>
        </pc:picChg>
        <pc:picChg chg="add del mod ord modCrop">
          <ac:chgData name="Greenfield Huitt, Tina" userId="5b8aa019-c4f5-418e-90e0-7917b4f2c4d0" providerId="ADAL" clId="{05CB9842-A6E0-4019-BB5E-7706C87A5DD0}" dt="2023-05-22T15:06:07.049" v="587" actId="478"/>
          <ac:picMkLst>
            <pc:docMk/>
            <pc:sldMk cId="1906402644" sldId="256"/>
            <ac:picMk id="6" creationId="{738FC202-F970-B7C4-6C39-2B04F7B0162E}"/>
          </ac:picMkLst>
        </pc:picChg>
        <pc:picChg chg="add del mod">
          <ac:chgData name="Greenfield Huitt, Tina" userId="5b8aa019-c4f5-418e-90e0-7917b4f2c4d0" providerId="ADAL" clId="{05CB9842-A6E0-4019-BB5E-7706C87A5DD0}" dt="2023-05-22T15:05:34.809" v="580" actId="478"/>
          <ac:picMkLst>
            <pc:docMk/>
            <pc:sldMk cId="1906402644" sldId="256"/>
            <ac:picMk id="8" creationId="{D08366A5-90B5-BCE1-27DF-A6E404C6F839}"/>
          </ac:picMkLst>
        </pc:picChg>
        <pc:picChg chg="add mod ord modCrop">
          <ac:chgData name="Greenfield Huitt, Tina" userId="5b8aa019-c4f5-418e-90e0-7917b4f2c4d0" providerId="ADAL" clId="{05CB9842-A6E0-4019-BB5E-7706C87A5DD0}" dt="2023-05-22T15:06:04.191" v="586" actId="167"/>
          <ac:picMkLst>
            <pc:docMk/>
            <pc:sldMk cId="1906402644" sldId="256"/>
            <ac:picMk id="10" creationId="{A4E5C54A-40A1-8639-112C-82FE130DD237}"/>
          </ac:picMkLst>
        </pc:picChg>
      </pc:sldChg>
      <pc:sldChg chg="addSp delSp modSp mod">
        <pc:chgData name="Greenfield Huitt, Tina" userId="5b8aa019-c4f5-418e-90e0-7917b4f2c4d0" providerId="ADAL" clId="{05CB9842-A6E0-4019-BB5E-7706C87A5DD0}" dt="2023-05-22T15:21:56.424" v="666" actId="20577"/>
        <pc:sldMkLst>
          <pc:docMk/>
          <pc:sldMk cId="3501251627" sldId="257"/>
        </pc:sldMkLst>
        <pc:spChg chg="del">
          <ac:chgData name="Greenfield Huitt, Tina" userId="5b8aa019-c4f5-418e-90e0-7917b4f2c4d0" providerId="ADAL" clId="{05CB9842-A6E0-4019-BB5E-7706C87A5DD0}" dt="2023-05-22T15:11:11.143" v="600" actId="478"/>
          <ac:spMkLst>
            <pc:docMk/>
            <pc:sldMk cId="3501251627" sldId="257"/>
            <ac:spMk id="2" creationId="{094734F0-A2FA-45EB-9314-97ACD7849318}"/>
          </ac:spMkLst>
        </pc:spChg>
        <pc:spChg chg="mod">
          <ac:chgData name="Greenfield Huitt, Tina" userId="5b8aa019-c4f5-418e-90e0-7917b4f2c4d0" providerId="ADAL" clId="{05CB9842-A6E0-4019-BB5E-7706C87A5DD0}" dt="2023-05-22T15:21:56.424" v="666" actId="20577"/>
          <ac:spMkLst>
            <pc:docMk/>
            <pc:sldMk cId="3501251627" sldId="257"/>
            <ac:spMk id="3" creationId="{CB3CE1E4-C6FF-434B-9F47-AEEB232205AB}"/>
          </ac:spMkLst>
        </pc:spChg>
        <pc:picChg chg="add del mod modCrop">
          <ac:chgData name="Greenfield Huitt, Tina" userId="5b8aa019-c4f5-418e-90e0-7917b4f2c4d0" providerId="ADAL" clId="{05CB9842-A6E0-4019-BB5E-7706C87A5DD0}" dt="2023-05-22T15:16:55.744" v="641" actId="21"/>
          <ac:picMkLst>
            <pc:docMk/>
            <pc:sldMk cId="3501251627" sldId="257"/>
            <ac:picMk id="5" creationId="{996CFC63-F4F7-E006-659E-901809DBE2C2}"/>
          </ac:picMkLst>
        </pc:picChg>
        <pc:picChg chg="add del mod ord modCrop">
          <ac:chgData name="Greenfield Huitt, Tina" userId="5b8aa019-c4f5-418e-90e0-7917b4f2c4d0" providerId="ADAL" clId="{05CB9842-A6E0-4019-BB5E-7706C87A5DD0}" dt="2023-05-22T15:16:55.744" v="641" actId="21"/>
          <ac:picMkLst>
            <pc:docMk/>
            <pc:sldMk cId="3501251627" sldId="257"/>
            <ac:picMk id="7" creationId="{2E1E6627-7AA7-FEBE-34A0-294193655319}"/>
          </ac:picMkLst>
        </pc:picChg>
        <pc:picChg chg="add del mod ord">
          <ac:chgData name="Greenfield Huitt, Tina" userId="5b8aa019-c4f5-418e-90e0-7917b4f2c4d0" providerId="ADAL" clId="{05CB9842-A6E0-4019-BB5E-7706C87A5DD0}" dt="2023-05-22T15:16:55.744" v="641" actId="21"/>
          <ac:picMkLst>
            <pc:docMk/>
            <pc:sldMk cId="3501251627" sldId="257"/>
            <ac:picMk id="9" creationId="{1863A600-671D-B339-3A0D-E3E83037787B}"/>
          </ac:picMkLst>
        </pc:picChg>
        <pc:picChg chg="add mod ord modCrop">
          <ac:chgData name="Greenfield Huitt, Tina" userId="5b8aa019-c4f5-418e-90e0-7917b4f2c4d0" providerId="ADAL" clId="{05CB9842-A6E0-4019-BB5E-7706C87A5DD0}" dt="2023-05-22T15:21:27.197" v="664" actId="732"/>
          <ac:picMkLst>
            <pc:docMk/>
            <pc:sldMk cId="3501251627" sldId="257"/>
            <ac:picMk id="11" creationId="{5AEA26BC-72B6-0717-3DF6-556B0B04CDC1}"/>
          </ac:picMkLst>
        </pc:picChg>
      </pc:sldChg>
      <pc:sldChg chg="modSp new mod">
        <pc:chgData name="Greenfield Huitt, Tina" userId="5b8aa019-c4f5-418e-90e0-7917b4f2c4d0" providerId="ADAL" clId="{05CB9842-A6E0-4019-BB5E-7706C87A5DD0}" dt="2023-05-22T15:37:49.305" v="1075"/>
        <pc:sldMkLst>
          <pc:docMk/>
          <pc:sldMk cId="3746352057" sldId="258"/>
        </pc:sldMkLst>
        <pc:spChg chg="mod">
          <ac:chgData name="Greenfield Huitt, Tina" userId="5b8aa019-c4f5-418e-90e0-7917b4f2c4d0" providerId="ADAL" clId="{05CB9842-A6E0-4019-BB5E-7706C87A5DD0}" dt="2023-05-22T15:37:49.305" v="1075"/>
          <ac:spMkLst>
            <pc:docMk/>
            <pc:sldMk cId="3746352057" sldId="258"/>
            <ac:spMk id="2" creationId="{3A5C6C9A-1C5C-4B77-889A-567C26933571}"/>
          </ac:spMkLst>
        </pc:spChg>
        <pc:spChg chg="mod">
          <ac:chgData name="Greenfield Huitt, Tina" userId="5b8aa019-c4f5-418e-90e0-7917b4f2c4d0" providerId="ADAL" clId="{05CB9842-A6E0-4019-BB5E-7706C87A5DD0}" dt="2023-05-22T15:37:49.305" v="1075"/>
          <ac:spMkLst>
            <pc:docMk/>
            <pc:sldMk cId="3746352057" sldId="258"/>
            <ac:spMk id="3" creationId="{45301524-B8B1-4A89-A996-3CA7430ED5FB}"/>
          </ac:spMkLst>
        </pc:spChg>
      </pc:sldChg>
      <pc:sldChg chg="addSp modSp new mod ord">
        <pc:chgData name="Greenfield Huitt, Tina" userId="5b8aa019-c4f5-418e-90e0-7917b4f2c4d0" providerId="ADAL" clId="{05CB9842-A6E0-4019-BB5E-7706C87A5DD0}" dt="2023-05-22T15:37:49.305" v="1075"/>
        <pc:sldMkLst>
          <pc:docMk/>
          <pc:sldMk cId="2635475087" sldId="259"/>
        </pc:sldMkLst>
        <pc:spChg chg="mod">
          <ac:chgData name="Greenfield Huitt, Tina" userId="5b8aa019-c4f5-418e-90e0-7917b4f2c4d0" providerId="ADAL" clId="{05CB9842-A6E0-4019-BB5E-7706C87A5DD0}" dt="2023-05-22T15:17:17.629" v="647" actId="14100"/>
          <ac:spMkLst>
            <pc:docMk/>
            <pc:sldMk cId="2635475087" sldId="259"/>
            <ac:spMk id="2" creationId="{40BABD5C-9670-428F-9121-BA29F2137A76}"/>
          </ac:spMkLst>
        </pc:spChg>
        <pc:spChg chg="mod">
          <ac:chgData name="Greenfield Huitt, Tina" userId="5b8aa019-c4f5-418e-90e0-7917b4f2c4d0" providerId="ADAL" clId="{05CB9842-A6E0-4019-BB5E-7706C87A5DD0}" dt="2023-05-22T15:37:49.305" v="1075"/>
          <ac:spMkLst>
            <pc:docMk/>
            <pc:sldMk cId="2635475087" sldId="259"/>
            <ac:spMk id="3" creationId="{C19ACC85-B0C0-4004-8074-2DE30D0F7141}"/>
          </ac:spMkLst>
        </pc:spChg>
        <pc:picChg chg="add mod">
          <ac:chgData name="Greenfield Huitt, Tina" userId="5b8aa019-c4f5-418e-90e0-7917b4f2c4d0" providerId="ADAL" clId="{05CB9842-A6E0-4019-BB5E-7706C87A5DD0}" dt="2023-05-22T15:17:29.716" v="650" actId="1076"/>
          <ac:picMkLst>
            <pc:docMk/>
            <pc:sldMk cId="2635475087" sldId="259"/>
            <ac:picMk id="4" creationId="{D2240EA7-6ABF-68DB-A2FA-4F4406BEE10B}"/>
          </ac:picMkLst>
        </pc:picChg>
        <pc:picChg chg="add mod">
          <ac:chgData name="Greenfield Huitt, Tina" userId="5b8aa019-c4f5-418e-90e0-7917b4f2c4d0" providerId="ADAL" clId="{05CB9842-A6E0-4019-BB5E-7706C87A5DD0}" dt="2023-05-22T15:17:21.150" v="648" actId="1076"/>
          <ac:picMkLst>
            <pc:docMk/>
            <pc:sldMk cId="2635475087" sldId="259"/>
            <ac:picMk id="5" creationId="{AE7D45C0-CC40-483E-D337-75FA0FC21B95}"/>
          </ac:picMkLst>
        </pc:picChg>
        <pc:picChg chg="add mod">
          <ac:chgData name="Greenfield Huitt, Tina" userId="5b8aa019-c4f5-418e-90e0-7917b4f2c4d0" providerId="ADAL" clId="{05CB9842-A6E0-4019-BB5E-7706C87A5DD0}" dt="2023-05-22T15:17:25.119" v="649" actId="1076"/>
          <ac:picMkLst>
            <pc:docMk/>
            <pc:sldMk cId="2635475087" sldId="259"/>
            <ac:picMk id="6" creationId="{8DF0A8E6-6762-9B2C-9A3E-CDB680688864}"/>
          </ac:picMkLst>
        </pc:picChg>
      </pc:sldChg>
      <pc:sldChg chg="delSp modSp mod ord">
        <pc:chgData name="Greenfield Huitt, Tina" userId="5b8aa019-c4f5-418e-90e0-7917b4f2c4d0" providerId="ADAL" clId="{05CB9842-A6E0-4019-BB5E-7706C87A5DD0}" dt="2023-05-22T15:44:54.056" v="1138" actId="478"/>
        <pc:sldMkLst>
          <pc:docMk/>
          <pc:sldMk cId="1369410879" sldId="260"/>
        </pc:sldMkLst>
        <pc:spChg chg="del">
          <ac:chgData name="Greenfield Huitt, Tina" userId="5b8aa019-c4f5-418e-90e0-7917b4f2c4d0" providerId="ADAL" clId="{05CB9842-A6E0-4019-BB5E-7706C87A5DD0}" dt="2023-05-22T15:44:54.056" v="1138" actId="478"/>
          <ac:spMkLst>
            <pc:docMk/>
            <pc:sldMk cId="1369410879" sldId="260"/>
            <ac:spMk id="8" creationId="{3AC0051C-5B4D-4263-8340-9F177F1A1A77}"/>
          </ac:spMkLst>
        </pc:spChg>
        <pc:picChg chg="mod">
          <ac:chgData name="Greenfield Huitt, Tina" userId="5b8aa019-c4f5-418e-90e0-7917b4f2c4d0" providerId="ADAL" clId="{05CB9842-A6E0-4019-BB5E-7706C87A5DD0}" dt="2023-05-22T15:44:49.908" v="1137" actId="14100"/>
          <ac:picMkLst>
            <pc:docMk/>
            <pc:sldMk cId="1369410879" sldId="260"/>
            <ac:picMk id="3" creationId="{B71391E3-4C1E-4483-BA95-740720967A67}"/>
          </ac:picMkLst>
        </pc:picChg>
      </pc:sldChg>
      <pc:sldChg chg="ord">
        <pc:chgData name="Greenfield Huitt, Tina" userId="5b8aa019-c4f5-418e-90e0-7917b4f2c4d0" providerId="ADAL" clId="{05CB9842-A6E0-4019-BB5E-7706C87A5DD0}" dt="2023-05-22T15:31:46.992" v="866"/>
        <pc:sldMkLst>
          <pc:docMk/>
          <pc:sldMk cId="1914154152" sldId="267"/>
        </pc:sldMkLst>
      </pc:sldChg>
      <pc:sldChg chg="modSp mod ord">
        <pc:chgData name="Greenfield Huitt, Tina" userId="5b8aa019-c4f5-418e-90e0-7917b4f2c4d0" providerId="ADAL" clId="{05CB9842-A6E0-4019-BB5E-7706C87A5DD0}" dt="2023-05-22T17:09:57.326" v="2569" actId="20577"/>
        <pc:sldMkLst>
          <pc:docMk/>
          <pc:sldMk cId="2306443541" sldId="268"/>
        </pc:sldMkLst>
        <pc:spChg chg="mod">
          <ac:chgData name="Greenfield Huitt, Tina" userId="5b8aa019-c4f5-418e-90e0-7917b4f2c4d0" providerId="ADAL" clId="{05CB9842-A6E0-4019-BB5E-7706C87A5DD0}" dt="2023-05-22T17:09:57.326" v="2569" actId="20577"/>
          <ac:spMkLst>
            <pc:docMk/>
            <pc:sldMk cId="2306443541" sldId="268"/>
            <ac:spMk id="3" creationId="{F271F753-8BA8-421D-A3E1-AFB594E829E4}"/>
          </ac:spMkLst>
        </pc:spChg>
      </pc:sldChg>
      <pc:sldChg chg="addSp delSp modSp mod ord delAnim modAnim">
        <pc:chgData name="Greenfield Huitt, Tina" userId="5b8aa019-c4f5-418e-90e0-7917b4f2c4d0" providerId="ADAL" clId="{05CB9842-A6E0-4019-BB5E-7706C87A5DD0}" dt="2023-05-22T15:42:25.480" v="1124"/>
        <pc:sldMkLst>
          <pc:docMk/>
          <pc:sldMk cId="2579411568" sldId="281"/>
        </pc:sldMkLst>
        <pc:spChg chg="mod">
          <ac:chgData name="Greenfield Huitt, Tina" userId="5b8aa019-c4f5-418e-90e0-7917b4f2c4d0" providerId="ADAL" clId="{05CB9842-A6E0-4019-BB5E-7706C87A5DD0}" dt="2023-05-22T15:40:42.236" v="1109" actId="1076"/>
          <ac:spMkLst>
            <pc:docMk/>
            <pc:sldMk cId="2579411568" sldId="281"/>
            <ac:spMk id="2" creationId="{A13246EE-B6A7-401F-A5D9-74CCF547B137}"/>
          </ac:spMkLst>
        </pc:spChg>
        <pc:picChg chg="mod">
          <ac:chgData name="Greenfield Huitt, Tina" userId="5b8aa019-c4f5-418e-90e0-7917b4f2c4d0" providerId="ADAL" clId="{05CB9842-A6E0-4019-BB5E-7706C87A5DD0}" dt="2023-05-22T15:40:30.492" v="1105" actId="14100"/>
          <ac:picMkLst>
            <pc:docMk/>
            <pc:sldMk cId="2579411568" sldId="281"/>
            <ac:picMk id="3" creationId="{B334FDD5-F06C-48F6-9990-C83D5A511BB1}"/>
          </ac:picMkLst>
        </pc:picChg>
        <pc:picChg chg="del mod">
          <ac:chgData name="Greenfield Huitt, Tina" userId="5b8aa019-c4f5-418e-90e0-7917b4f2c4d0" providerId="ADAL" clId="{05CB9842-A6E0-4019-BB5E-7706C87A5DD0}" dt="2023-05-22T15:40:17.122" v="1101" actId="478"/>
          <ac:picMkLst>
            <pc:docMk/>
            <pc:sldMk cId="2579411568" sldId="281"/>
            <ac:picMk id="5" creationId="{EB87E015-D2B6-4F1C-A18D-45E86134F53F}"/>
          </ac:picMkLst>
        </pc:picChg>
        <pc:picChg chg="del mod">
          <ac:chgData name="Greenfield Huitt, Tina" userId="5b8aa019-c4f5-418e-90e0-7917b4f2c4d0" providerId="ADAL" clId="{05CB9842-A6E0-4019-BB5E-7706C87A5DD0}" dt="2023-05-22T15:40:12.161" v="1099" actId="478"/>
          <ac:picMkLst>
            <pc:docMk/>
            <pc:sldMk cId="2579411568" sldId="281"/>
            <ac:picMk id="6" creationId="{D181A30C-B78D-43DA-A83C-8123A3FC3F62}"/>
          </ac:picMkLst>
        </pc:picChg>
        <pc:picChg chg="add mod">
          <ac:chgData name="Greenfield Huitt, Tina" userId="5b8aa019-c4f5-418e-90e0-7917b4f2c4d0" providerId="ADAL" clId="{05CB9842-A6E0-4019-BB5E-7706C87A5DD0}" dt="2023-05-22T15:40:39.636" v="1108" actId="14100"/>
          <ac:picMkLst>
            <pc:docMk/>
            <pc:sldMk cId="2579411568" sldId="281"/>
            <ac:picMk id="1026" creationId="{E21ABC76-D5F6-4A50-B001-582B7694272C}"/>
          </ac:picMkLst>
        </pc:picChg>
      </pc:sldChg>
      <pc:sldChg chg="modSp del">
        <pc:chgData name="Greenfield Huitt, Tina" userId="5b8aa019-c4f5-418e-90e0-7917b4f2c4d0" providerId="ADAL" clId="{05CB9842-A6E0-4019-BB5E-7706C87A5DD0}" dt="2023-05-18T21:55:16.618" v="510" actId="47"/>
        <pc:sldMkLst>
          <pc:docMk/>
          <pc:sldMk cId="1142441166" sldId="293"/>
        </pc:sldMkLst>
        <pc:spChg chg="mod">
          <ac:chgData name="Greenfield Huitt, Tina" userId="5b8aa019-c4f5-418e-90e0-7917b4f2c4d0" providerId="ADAL" clId="{05CB9842-A6E0-4019-BB5E-7706C87A5DD0}" dt="2023-05-18T21:54:07.102" v="508" actId="207"/>
          <ac:spMkLst>
            <pc:docMk/>
            <pc:sldMk cId="1142441166" sldId="293"/>
            <ac:spMk id="7" creationId="{690C2453-E5D9-43EC-9F20-1CD58EDCEA87}"/>
          </ac:spMkLst>
        </pc:spChg>
      </pc:sldChg>
      <pc:sldChg chg="addSp delSp modSp mod modAnim">
        <pc:chgData name="Greenfield Huitt, Tina" userId="5b8aa019-c4f5-418e-90e0-7917b4f2c4d0" providerId="ADAL" clId="{05CB9842-A6E0-4019-BB5E-7706C87A5DD0}" dt="2023-05-22T15:42:51.268" v="1129"/>
        <pc:sldMkLst>
          <pc:docMk/>
          <pc:sldMk cId="2273537925" sldId="294"/>
        </pc:sldMkLst>
        <pc:spChg chg="mod">
          <ac:chgData name="Greenfield Huitt, Tina" userId="5b8aa019-c4f5-418e-90e0-7917b4f2c4d0" providerId="ADAL" clId="{05CB9842-A6E0-4019-BB5E-7706C87A5DD0}" dt="2023-05-22T15:39:26.156" v="1093" actId="20577"/>
          <ac:spMkLst>
            <pc:docMk/>
            <pc:sldMk cId="2273537925" sldId="294"/>
            <ac:spMk id="7" creationId="{690C2453-E5D9-43EC-9F20-1CD58EDCEA87}"/>
          </ac:spMkLst>
        </pc:spChg>
        <pc:picChg chg="add del mod">
          <ac:chgData name="Greenfield Huitt, Tina" userId="5b8aa019-c4f5-418e-90e0-7917b4f2c4d0" providerId="ADAL" clId="{05CB9842-A6E0-4019-BB5E-7706C87A5DD0}" dt="2023-05-22T14:51:37.783" v="552" actId="22"/>
          <ac:picMkLst>
            <pc:docMk/>
            <pc:sldMk cId="2273537925" sldId="294"/>
            <ac:picMk id="3" creationId="{3FF5BF7D-A858-A21A-AD4E-10BE9CDFC3DD}"/>
          </ac:picMkLst>
        </pc:picChg>
      </pc:sldChg>
      <pc:sldChg chg="addSp modSp new mod ord">
        <pc:chgData name="Greenfield Huitt, Tina" userId="5b8aa019-c4f5-418e-90e0-7917b4f2c4d0" providerId="ADAL" clId="{05CB9842-A6E0-4019-BB5E-7706C87A5DD0}" dt="2023-05-22T16:13:21.482" v="2052"/>
        <pc:sldMkLst>
          <pc:docMk/>
          <pc:sldMk cId="1875335268" sldId="295"/>
        </pc:sldMkLst>
        <pc:spChg chg="mod">
          <ac:chgData name="Greenfield Huitt, Tina" userId="5b8aa019-c4f5-418e-90e0-7917b4f2c4d0" providerId="ADAL" clId="{05CB9842-A6E0-4019-BB5E-7706C87A5DD0}" dt="2023-05-22T15:37:49.305" v="1075"/>
          <ac:spMkLst>
            <pc:docMk/>
            <pc:sldMk cId="1875335268" sldId="295"/>
            <ac:spMk id="2" creationId="{9000E2D7-A9C0-4468-A305-D9A1EEA6591B}"/>
          </ac:spMkLst>
        </pc:spChg>
        <pc:spChg chg="mod">
          <ac:chgData name="Greenfield Huitt, Tina" userId="5b8aa019-c4f5-418e-90e0-7917b4f2c4d0" providerId="ADAL" clId="{05CB9842-A6E0-4019-BB5E-7706C87A5DD0}" dt="2023-05-22T15:37:49.305" v="1075"/>
          <ac:spMkLst>
            <pc:docMk/>
            <pc:sldMk cId="1875335268" sldId="295"/>
            <ac:spMk id="3" creationId="{0E569D4F-EBC6-4CD4-8854-E787A6D0D45B}"/>
          </ac:spMkLst>
        </pc:spChg>
        <pc:picChg chg="add mod">
          <ac:chgData name="Greenfield Huitt, Tina" userId="5b8aa019-c4f5-418e-90e0-7917b4f2c4d0" providerId="ADAL" clId="{05CB9842-A6E0-4019-BB5E-7706C87A5DD0}" dt="2023-05-22T15:40:51.316" v="1111" actId="14100"/>
          <ac:picMkLst>
            <pc:docMk/>
            <pc:sldMk cId="1875335268" sldId="295"/>
            <ac:picMk id="5" creationId="{53E12BBE-0898-8503-226F-83CAA998833D}"/>
          </ac:picMkLst>
        </pc:picChg>
      </pc:sldChg>
      <pc:sldChg chg="del">
        <pc:chgData name="Greenfield Huitt, Tina" userId="5b8aa019-c4f5-418e-90e0-7917b4f2c4d0" providerId="ADAL" clId="{05CB9842-A6E0-4019-BB5E-7706C87A5DD0}" dt="2023-05-18T21:55:11.644" v="509" actId="47"/>
        <pc:sldMkLst>
          <pc:docMk/>
          <pc:sldMk cId="2659517171" sldId="295"/>
        </pc:sldMkLst>
      </pc:sldChg>
      <pc:sldChg chg="addSp delSp modSp mod ord">
        <pc:chgData name="Greenfield Huitt, Tina" userId="5b8aa019-c4f5-418e-90e0-7917b4f2c4d0" providerId="ADAL" clId="{05CB9842-A6E0-4019-BB5E-7706C87A5DD0}" dt="2023-05-22T15:49:33.484" v="1494" actId="14100"/>
        <pc:sldMkLst>
          <pc:docMk/>
          <pc:sldMk cId="108879473" sldId="296"/>
        </pc:sldMkLst>
        <pc:spChg chg="add mod">
          <ac:chgData name="Greenfield Huitt, Tina" userId="5b8aa019-c4f5-418e-90e0-7917b4f2c4d0" providerId="ADAL" clId="{05CB9842-A6E0-4019-BB5E-7706C87A5DD0}" dt="2023-05-22T15:49:33.484" v="1494" actId="14100"/>
          <ac:spMkLst>
            <pc:docMk/>
            <pc:sldMk cId="108879473" sldId="296"/>
            <ac:spMk id="4" creationId="{E8A09322-26B5-3EC0-C683-969B3DF37262}"/>
          </ac:spMkLst>
        </pc:spChg>
        <pc:spChg chg="del mod">
          <ac:chgData name="Greenfield Huitt, Tina" userId="5b8aa019-c4f5-418e-90e0-7917b4f2c4d0" providerId="ADAL" clId="{05CB9842-A6E0-4019-BB5E-7706C87A5DD0}" dt="2023-05-22T15:45:17.670" v="1146" actId="478"/>
          <ac:spMkLst>
            <pc:docMk/>
            <pc:sldMk cId="108879473" sldId="296"/>
            <ac:spMk id="5" creationId="{7E809B22-CDA7-45FC-8B7E-29D1B105540E}"/>
          </ac:spMkLst>
        </pc:spChg>
      </pc:sldChg>
      <pc:sldChg chg="delSp mod ord">
        <pc:chgData name="Greenfield Huitt, Tina" userId="5b8aa019-c4f5-418e-90e0-7917b4f2c4d0" providerId="ADAL" clId="{05CB9842-A6E0-4019-BB5E-7706C87A5DD0}" dt="2023-05-22T15:44:59.569" v="1139" actId="478"/>
        <pc:sldMkLst>
          <pc:docMk/>
          <pc:sldMk cId="56739363" sldId="297"/>
        </pc:sldMkLst>
        <pc:spChg chg="del">
          <ac:chgData name="Greenfield Huitt, Tina" userId="5b8aa019-c4f5-418e-90e0-7917b4f2c4d0" providerId="ADAL" clId="{05CB9842-A6E0-4019-BB5E-7706C87A5DD0}" dt="2023-05-22T15:44:59.569" v="1139" actId="478"/>
          <ac:spMkLst>
            <pc:docMk/>
            <pc:sldMk cId="56739363" sldId="297"/>
            <ac:spMk id="2" creationId="{2A364310-6CD3-4ED7-A186-D8E5487EA99D}"/>
          </ac:spMkLst>
        </pc:spChg>
      </pc:sldChg>
      <pc:sldChg chg="add">
        <pc:chgData name="Greenfield Huitt, Tina" userId="5b8aa019-c4f5-418e-90e0-7917b4f2c4d0" providerId="ADAL" clId="{05CB9842-A6E0-4019-BB5E-7706C87A5DD0}" dt="2023-05-22T12:58:19.445" v="515"/>
        <pc:sldMkLst>
          <pc:docMk/>
          <pc:sldMk cId="4080194379" sldId="298"/>
        </pc:sldMkLst>
      </pc:sldChg>
      <pc:sldChg chg="add">
        <pc:chgData name="Greenfield Huitt, Tina" userId="5b8aa019-c4f5-418e-90e0-7917b4f2c4d0" providerId="ADAL" clId="{05CB9842-A6E0-4019-BB5E-7706C87A5DD0}" dt="2023-05-22T12:58:19.445" v="515"/>
        <pc:sldMkLst>
          <pc:docMk/>
          <pc:sldMk cId="3258156664" sldId="299"/>
        </pc:sldMkLst>
      </pc:sldChg>
      <pc:sldChg chg="modSp">
        <pc:chgData name="Greenfield Huitt, Tina" userId="5b8aa019-c4f5-418e-90e0-7917b4f2c4d0" providerId="ADAL" clId="{05CB9842-A6E0-4019-BB5E-7706C87A5DD0}" dt="2023-05-22T15:37:49.305" v="1075"/>
        <pc:sldMkLst>
          <pc:docMk/>
          <pc:sldMk cId="2542783137" sldId="357"/>
        </pc:sldMkLst>
        <pc:spChg chg="mod">
          <ac:chgData name="Greenfield Huitt, Tina" userId="5b8aa019-c4f5-418e-90e0-7917b4f2c4d0" providerId="ADAL" clId="{05CB9842-A6E0-4019-BB5E-7706C87A5DD0}" dt="2023-05-22T15:37:49.305" v="1075"/>
          <ac:spMkLst>
            <pc:docMk/>
            <pc:sldMk cId="2542783137" sldId="357"/>
            <ac:spMk id="2" creationId="{A8F75849-354C-4ED4-B306-519D865AAC79}"/>
          </ac:spMkLst>
        </pc:spChg>
      </pc:sldChg>
      <pc:sldChg chg="addSp delSp modSp mod chgLayout">
        <pc:chgData name="Greenfield Huitt, Tina" userId="5b8aa019-c4f5-418e-90e0-7917b4f2c4d0" providerId="ADAL" clId="{05CB9842-A6E0-4019-BB5E-7706C87A5DD0}" dt="2023-05-22T17:26:57.672" v="3200" actId="14100"/>
        <pc:sldMkLst>
          <pc:docMk/>
          <pc:sldMk cId="3676603948" sldId="427"/>
        </pc:sldMkLst>
        <pc:spChg chg="add del mod ord">
          <ac:chgData name="Greenfield Huitt, Tina" userId="5b8aa019-c4f5-418e-90e0-7917b4f2c4d0" providerId="ADAL" clId="{05CB9842-A6E0-4019-BB5E-7706C87A5DD0}" dt="2023-05-22T17:26:39.109" v="3191" actId="478"/>
          <ac:spMkLst>
            <pc:docMk/>
            <pc:sldMk cId="3676603948" sldId="427"/>
            <ac:spMk id="2" creationId="{DDEB1180-B791-AE9E-BC3E-824757BAB639}"/>
          </ac:spMkLst>
        </pc:spChg>
        <pc:spChg chg="add del mod">
          <ac:chgData name="Greenfield Huitt, Tina" userId="5b8aa019-c4f5-418e-90e0-7917b4f2c4d0" providerId="ADAL" clId="{05CB9842-A6E0-4019-BB5E-7706C87A5DD0}" dt="2023-05-22T17:26:40.523" v="3192" actId="478"/>
          <ac:spMkLst>
            <pc:docMk/>
            <pc:sldMk cId="3676603948" sldId="427"/>
            <ac:spMk id="4" creationId="{12786704-3F85-2ECB-17C6-14E8317528EA}"/>
          </ac:spMkLst>
        </pc:spChg>
        <pc:spChg chg="del mod ord">
          <ac:chgData name="Greenfield Huitt, Tina" userId="5b8aa019-c4f5-418e-90e0-7917b4f2c4d0" providerId="ADAL" clId="{05CB9842-A6E0-4019-BB5E-7706C87A5DD0}" dt="2023-05-22T17:26:24.422" v="3187" actId="478"/>
          <ac:spMkLst>
            <pc:docMk/>
            <pc:sldMk cId="3676603948" sldId="427"/>
            <ac:spMk id="5" creationId="{987C9DB2-DED8-4A9F-B1E8-8BC3DD2FBCB4}"/>
          </ac:spMkLst>
        </pc:spChg>
        <pc:spChg chg="add mod">
          <ac:chgData name="Greenfield Huitt, Tina" userId="5b8aa019-c4f5-418e-90e0-7917b4f2c4d0" providerId="ADAL" clId="{05CB9842-A6E0-4019-BB5E-7706C87A5DD0}" dt="2023-05-22T17:26:51.427" v="3198" actId="403"/>
          <ac:spMkLst>
            <pc:docMk/>
            <pc:sldMk cId="3676603948" sldId="427"/>
            <ac:spMk id="6" creationId="{C36D1795-ABC7-8046-3D5A-A4E8A63B4B8A}"/>
          </ac:spMkLst>
        </pc:spChg>
        <pc:picChg chg="mod">
          <ac:chgData name="Greenfield Huitt, Tina" userId="5b8aa019-c4f5-418e-90e0-7917b4f2c4d0" providerId="ADAL" clId="{05CB9842-A6E0-4019-BB5E-7706C87A5DD0}" dt="2023-05-22T17:26:57.672" v="3200" actId="14100"/>
          <ac:picMkLst>
            <pc:docMk/>
            <pc:sldMk cId="3676603948" sldId="427"/>
            <ac:picMk id="2050" creationId="{EA5102FC-8176-405D-AFC4-E810E1DB0A39}"/>
          </ac:picMkLst>
        </pc:picChg>
      </pc:sldChg>
      <pc:sldChg chg="delSp del mod">
        <pc:chgData name="Greenfield Huitt, Tina" userId="5b8aa019-c4f5-418e-90e0-7917b4f2c4d0" providerId="ADAL" clId="{05CB9842-A6E0-4019-BB5E-7706C87A5DD0}" dt="2023-05-22T16:27:49.789" v="2197" actId="2696"/>
        <pc:sldMkLst>
          <pc:docMk/>
          <pc:sldMk cId="2889380803" sldId="428"/>
        </pc:sldMkLst>
        <pc:spChg chg="del">
          <ac:chgData name="Greenfield Huitt, Tina" userId="5b8aa019-c4f5-418e-90e0-7917b4f2c4d0" providerId="ADAL" clId="{05CB9842-A6E0-4019-BB5E-7706C87A5DD0}" dt="2023-05-22T16:27:19.174" v="2196" actId="478"/>
          <ac:spMkLst>
            <pc:docMk/>
            <pc:sldMk cId="2889380803" sldId="428"/>
            <ac:spMk id="2" creationId="{D4F87197-896D-4B0F-ABD3-74C8827754E7}"/>
          </ac:spMkLst>
        </pc:spChg>
      </pc:sldChg>
      <pc:sldChg chg="addSp delSp modSp mod ord modClrScheme chgLayout">
        <pc:chgData name="Greenfield Huitt, Tina" userId="5b8aa019-c4f5-418e-90e0-7917b4f2c4d0" providerId="ADAL" clId="{05CB9842-A6E0-4019-BB5E-7706C87A5DD0}" dt="2023-05-22T17:25:41.880" v="3154" actId="20577"/>
        <pc:sldMkLst>
          <pc:docMk/>
          <pc:sldMk cId="187419390" sldId="987"/>
        </pc:sldMkLst>
        <pc:spChg chg="add del mod ord">
          <ac:chgData name="Greenfield Huitt, Tina" userId="5b8aa019-c4f5-418e-90e0-7917b4f2c4d0" providerId="ADAL" clId="{05CB9842-A6E0-4019-BB5E-7706C87A5DD0}" dt="2023-05-22T17:24:30.721" v="3062" actId="700"/>
          <ac:spMkLst>
            <pc:docMk/>
            <pc:sldMk cId="187419390" sldId="987"/>
            <ac:spMk id="2" creationId="{E81B928A-6C68-32BF-CBB3-CD421077D274}"/>
          </ac:spMkLst>
        </pc:spChg>
        <pc:spChg chg="del mod">
          <ac:chgData name="Greenfield Huitt, Tina" userId="5b8aa019-c4f5-418e-90e0-7917b4f2c4d0" providerId="ADAL" clId="{05CB9842-A6E0-4019-BB5E-7706C87A5DD0}" dt="2023-05-22T17:24:38.973" v="3064" actId="478"/>
          <ac:spMkLst>
            <pc:docMk/>
            <pc:sldMk cId="187419390" sldId="987"/>
            <ac:spMk id="4" creationId="{77C8EB84-AADC-48AA-8CB2-BFAF0FBB713C}"/>
          </ac:spMkLst>
        </pc:spChg>
        <pc:spChg chg="add del mod ord">
          <ac:chgData name="Greenfield Huitt, Tina" userId="5b8aa019-c4f5-418e-90e0-7917b4f2c4d0" providerId="ADAL" clId="{05CB9842-A6E0-4019-BB5E-7706C87A5DD0}" dt="2023-05-22T17:24:40.052" v="3065" actId="478"/>
          <ac:spMkLst>
            <pc:docMk/>
            <pc:sldMk cId="187419390" sldId="987"/>
            <ac:spMk id="5" creationId="{B4062DB3-553B-E7DE-54CB-A550F5609F49}"/>
          </ac:spMkLst>
        </pc:spChg>
        <pc:spChg chg="add mod ord">
          <ac:chgData name="Greenfield Huitt, Tina" userId="5b8aa019-c4f5-418e-90e0-7917b4f2c4d0" providerId="ADAL" clId="{05CB9842-A6E0-4019-BB5E-7706C87A5DD0}" dt="2023-05-22T17:24:44.667" v="3069" actId="20577"/>
          <ac:spMkLst>
            <pc:docMk/>
            <pc:sldMk cId="187419390" sldId="987"/>
            <ac:spMk id="6" creationId="{868BD18F-4D66-5603-E3B3-6DDB908AAE98}"/>
          </ac:spMkLst>
        </pc:spChg>
        <pc:spChg chg="add mod">
          <ac:chgData name="Greenfield Huitt, Tina" userId="5b8aa019-c4f5-418e-90e0-7917b4f2c4d0" providerId="ADAL" clId="{05CB9842-A6E0-4019-BB5E-7706C87A5DD0}" dt="2023-05-22T17:25:41.880" v="3154" actId="20577"/>
          <ac:spMkLst>
            <pc:docMk/>
            <pc:sldMk cId="187419390" sldId="987"/>
            <ac:spMk id="7" creationId="{FADE17DD-3C1C-2C37-DCBB-518A2457E8EA}"/>
          </ac:spMkLst>
        </pc:spChg>
        <pc:picChg chg="mod ord">
          <ac:chgData name="Greenfield Huitt, Tina" userId="5b8aa019-c4f5-418e-90e0-7917b4f2c4d0" providerId="ADAL" clId="{05CB9842-A6E0-4019-BB5E-7706C87A5DD0}" dt="2023-05-22T17:25:01.273" v="3074" actId="14100"/>
          <ac:picMkLst>
            <pc:docMk/>
            <pc:sldMk cId="187419390" sldId="987"/>
            <ac:picMk id="3" creationId="{10F4D588-A0B3-459D-B3A5-37EF086BD732}"/>
          </ac:picMkLst>
        </pc:picChg>
      </pc:sldChg>
      <pc:sldChg chg="modSp mod delDesignElem">
        <pc:chgData name="Greenfield Huitt, Tina" userId="5b8aa019-c4f5-418e-90e0-7917b4f2c4d0" providerId="ADAL" clId="{05CB9842-A6E0-4019-BB5E-7706C87A5DD0}" dt="2023-05-22T17:09:33.766" v="2563" actId="12"/>
        <pc:sldMkLst>
          <pc:docMk/>
          <pc:sldMk cId="1589817802" sldId="1005"/>
        </pc:sldMkLst>
        <pc:spChg chg="mod">
          <ac:chgData name="Greenfield Huitt, Tina" userId="5b8aa019-c4f5-418e-90e0-7917b4f2c4d0" providerId="ADAL" clId="{05CB9842-A6E0-4019-BB5E-7706C87A5DD0}" dt="2023-05-22T17:09:33.766" v="2563" actId="12"/>
          <ac:spMkLst>
            <pc:docMk/>
            <pc:sldMk cId="1589817802" sldId="1005"/>
            <ac:spMk id="3" creationId="{BB64E07F-E349-47B1-9C1C-E6C991769675}"/>
          </ac:spMkLst>
        </pc:spChg>
      </pc:sldChg>
      <pc:sldChg chg="add del">
        <pc:chgData name="Greenfield Huitt, Tina" userId="5b8aa019-c4f5-418e-90e0-7917b4f2c4d0" providerId="ADAL" clId="{05CB9842-A6E0-4019-BB5E-7706C87A5DD0}" dt="2023-05-22T15:41:45.909" v="1123" actId="47"/>
        <pc:sldMkLst>
          <pc:docMk/>
          <pc:sldMk cId="1419723751" sldId="1006"/>
        </pc:sldMkLst>
      </pc:sldChg>
      <pc:sldChg chg="delSp modSp add mod delAnim modAnim">
        <pc:chgData name="Greenfield Huitt, Tina" userId="5b8aa019-c4f5-418e-90e0-7917b4f2c4d0" providerId="ADAL" clId="{05CB9842-A6E0-4019-BB5E-7706C87A5DD0}" dt="2023-05-22T15:42:38.110" v="1126"/>
        <pc:sldMkLst>
          <pc:docMk/>
          <pc:sldMk cId="3120478702" sldId="1007"/>
        </pc:sldMkLst>
        <pc:spChg chg="mod">
          <ac:chgData name="Greenfield Huitt, Tina" userId="5b8aa019-c4f5-418e-90e0-7917b4f2c4d0" providerId="ADAL" clId="{05CB9842-A6E0-4019-BB5E-7706C87A5DD0}" dt="2023-05-22T15:41:24.995" v="1119" actId="1076"/>
          <ac:spMkLst>
            <pc:docMk/>
            <pc:sldMk cId="3120478702" sldId="1007"/>
            <ac:spMk id="2" creationId="{A13246EE-B6A7-401F-A5D9-74CCF547B137}"/>
          </ac:spMkLst>
        </pc:spChg>
        <pc:picChg chg="del">
          <ac:chgData name="Greenfield Huitt, Tina" userId="5b8aa019-c4f5-418e-90e0-7917b4f2c4d0" providerId="ADAL" clId="{05CB9842-A6E0-4019-BB5E-7706C87A5DD0}" dt="2023-05-22T15:40:56.682" v="1113" actId="478"/>
          <ac:picMkLst>
            <pc:docMk/>
            <pc:sldMk cId="3120478702" sldId="1007"/>
            <ac:picMk id="3" creationId="{B334FDD5-F06C-48F6-9990-C83D5A511BB1}"/>
          </ac:picMkLst>
        </pc:picChg>
        <pc:picChg chg="mod ord">
          <ac:chgData name="Greenfield Huitt, Tina" userId="5b8aa019-c4f5-418e-90e0-7917b4f2c4d0" providerId="ADAL" clId="{05CB9842-A6E0-4019-BB5E-7706C87A5DD0}" dt="2023-05-22T15:41:36.315" v="1122" actId="1076"/>
          <ac:picMkLst>
            <pc:docMk/>
            <pc:sldMk cId="3120478702" sldId="1007"/>
            <ac:picMk id="5" creationId="{EB87E015-D2B6-4F1C-A18D-45E86134F53F}"/>
          </ac:picMkLst>
        </pc:picChg>
        <pc:picChg chg="mod">
          <ac:chgData name="Greenfield Huitt, Tina" userId="5b8aa019-c4f5-418e-90e0-7917b4f2c4d0" providerId="ADAL" clId="{05CB9842-A6E0-4019-BB5E-7706C87A5DD0}" dt="2023-05-22T15:41:27.660" v="1120" actId="1076"/>
          <ac:picMkLst>
            <pc:docMk/>
            <pc:sldMk cId="3120478702" sldId="1007"/>
            <ac:picMk id="6" creationId="{D181A30C-B78D-43DA-A83C-8123A3FC3F62}"/>
          </ac:picMkLst>
        </pc:picChg>
        <pc:picChg chg="del">
          <ac:chgData name="Greenfield Huitt, Tina" userId="5b8aa019-c4f5-418e-90e0-7917b4f2c4d0" providerId="ADAL" clId="{05CB9842-A6E0-4019-BB5E-7706C87A5DD0}" dt="2023-05-22T15:40:55.716" v="1112" actId="478"/>
          <ac:picMkLst>
            <pc:docMk/>
            <pc:sldMk cId="3120478702" sldId="1007"/>
            <ac:picMk id="1026" creationId="{E21ABC76-D5F6-4A50-B001-582B7694272C}"/>
          </ac:picMkLst>
        </pc:picChg>
      </pc:sldChg>
      <pc:sldChg chg="addSp modSp new mod">
        <pc:chgData name="Greenfield Huitt, Tina" userId="5b8aa019-c4f5-418e-90e0-7917b4f2c4d0" providerId="ADAL" clId="{05CB9842-A6E0-4019-BB5E-7706C87A5DD0}" dt="2023-05-22T15:37:49.305" v="1075"/>
        <pc:sldMkLst>
          <pc:docMk/>
          <pc:sldMk cId="1861593765" sldId="1008"/>
        </pc:sldMkLst>
        <pc:spChg chg="mod">
          <ac:chgData name="Greenfield Huitt, Tina" userId="5b8aa019-c4f5-418e-90e0-7917b4f2c4d0" providerId="ADAL" clId="{05CB9842-A6E0-4019-BB5E-7706C87A5DD0}" dt="2023-05-22T15:37:49.305" v="1075"/>
          <ac:spMkLst>
            <pc:docMk/>
            <pc:sldMk cId="1861593765" sldId="1008"/>
            <ac:spMk id="2" creationId="{9ECCADD4-A160-F805-11FB-FEC9DD9C6A09}"/>
          </ac:spMkLst>
        </pc:spChg>
        <pc:spChg chg="mod">
          <ac:chgData name="Greenfield Huitt, Tina" userId="5b8aa019-c4f5-418e-90e0-7917b4f2c4d0" providerId="ADAL" clId="{05CB9842-A6E0-4019-BB5E-7706C87A5DD0}" dt="2023-05-22T15:37:49.305" v="1075"/>
          <ac:spMkLst>
            <pc:docMk/>
            <pc:sldMk cId="1861593765" sldId="1008"/>
            <ac:spMk id="3" creationId="{84C58738-0B65-09DB-6411-D63F89CB903E}"/>
          </ac:spMkLst>
        </pc:spChg>
        <pc:picChg chg="add mod ord modCrop">
          <ac:chgData name="Greenfield Huitt, Tina" userId="5b8aa019-c4f5-418e-90e0-7917b4f2c4d0" providerId="ADAL" clId="{05CB9842-A6E0-4019-BB5E-7706C87A5DD0}" dt="2023-05-22T15:33:14.293" v="871" actId="732"/>
          <ac:picMkLst>
            <pc:docMk/>
            <pc:sldMk cId="1861593765" sldId="1008"/>
            <ac:picMk id="5" creationId="{E0D4E330-751B-D72D-BEC3-7B98F97040AB}"/>
          </ac:picMkLst>
        </pc:picChg>
      </pc:sldChg>
      <pc:sldChg chg="modSp new mod">
        <pc:chgData name="Greenfield Huitt, Tina" userId="5b8aa019-c4f5-418e-90e0-7917b4f2c4d0" providerId="ADAL" clId="{05CB9842-A6E0-4019-BB5E-7706C87A5DD0}" dt="2023-05-22T15:37:49.305" v="1075"/>
        <pc:sldMkLst>
          <pc:docMk/>
          <pc:sldMk cId="2324893666" sldId="1009"/>
        </pc:sldMkLst>
        <pc:spChg chg="mod">
          <ac:chgData name="Greenfield Huitt, Tina" userId="5b8aa019-c4f5-418e-90e0-7917b4f2c4d0" providerId="ADAL" clId="{05CB9842-A6E0-4019-BB5E-7706C87A5DD0}" dt="2023-05-22T15:37:49.305" v="1075"/>
          <ac:spMkLst>
            <pc:docMk/>
            <pc:sldMk cId="2324893666" sldId="1009"/>
            <ac:spMk id="2" creationId="{FCEA7889-FB1A-134A-E151-CA789D6655BD}"/>
          </ac:spMkLst>
        </pc:spChg>
        <pc:spChg chg="mod">
          <ac:chgData name="Greenfield Huitt, Tina" userId="5b8aa019-c4f5-418e-90e0-7917b4f2c4d0" providerId="ADAL" clId="{05CB9842-A6E0-4019-BB5E-7706C87A5DD0}" dt="2023-05-22T15:37:49.305" v="1075"/>
          <ac:spMkLst>
            <pc:docMk/>
            <pc:sldMk cId="2324893666" sldId="1009"/>
            <ac:spMk id="3" creationId="{3CB86ACC-AF56-B41D-7397-6B926D75203A}"/>
          </ac:spMkLst>
        </pc:spChg>
      </pc:sldChg>
      <pc:sldChg chg="new del">
        <pc:chgData name="Greenfield Huitt, Tina" userId="5b8aa019-c4f5-418e-90e0-7917b4f2c4d0" providerId="ADAL" clId="{05CB9842-A6E0-4019-BB5E-7706C87A5DD0}" dt="2023-05-22T15:37:45.028" v="1073" actId="680"/>
        <pc:sldMkLst>
          <pc:docMk/>
          <pc:sldMk cId="1173120669" sldId="1010"/>
        </pc:sldMkLst>
      </pc:sldChg>
      <pc:sldChg chg="addSp modSp new mod">
        <pc:chgData name="Greenfield Huitt, Tina" userId="5b8aa019-c4f5-418e-90e0-7917b4f2c4d0" providerId="ADAL" clId="{05CB9842-A6E0-4019-BB5E-7706C87A5DD0}" dt="2023-05-22T17:12:15.438" v="2574" actId="13822"/>
        <pc:sldMkLst>
          <pc:docMk/>
          <pc:sldMk cId="2643709186" sldId="1010"/>
        </pc:sldMkLst>
        <pc:spChg chg="mod">
          <ac:chgData name="Greenfield Huitt, Tina" userId="5b8aa019-c4f5-418e-90e0-7917b4f2c4d0" providerId="ADAL" clId="{05CB9842-A6E0-4019-BB5E-7706C87A5DD0}" dt="2023-05-22T15:45:41.541" v="1186" actId="20577"/>
          <ac:spMkLst>
            <pc:docMk/>
            <pc:sldMk cId="2643709186" sldId="1010"/>
            <ac:spMk id="2" creationId="{C9821C10-3A17-F479-9670-86D67C086437}"/>
          </ac:spMkLst>
        </pc:spChg>
        <pc:spChg chg="mod">
          <ac:chgData name="Greenfield Huitt, Tina" userId="5b8aa019-c4f5-418e-90e0-7917b4f2c4d0" providerId="ADAL" clId="{05CB9842-A6E0-4019-BB5E-7706C87A5DD0}" dt="2023-05-22T15:47:47.116" v="1402" actId="20577"/>
          <ac:spMkLst>
            <pc:docMk/>
            <pc:sldMk cId="2643709186" sldId="1010"/>
            <ac:spMk id="3" creationId="{B6B10BC8-1555-BE45-D2A9-51D6C5002BEC}"/>
          </ac:spMkLst>
        </pc:spChg>
        <pc:picChg chg="add mod">
          <ac:chgData name="Greenfield Huitt, Tina" userId="5b8aa019-c4f5-418e-90e0-7917b4f2c4d0" providerId="ADAL" clId="{05CB9842-A6E0-4019-BB5E-7706C87A5DD0}" dt="2023-05-22T17:12:15.438" v="2574" actId="13822"/>
          <ac:picMkLst>
            <pc:docMk/>
            <pc:sldMk cId="2643709186" sldId="1010"/>
            <ac:picMk id="5" creationId="{F0891FB7-9969-2230-B739-C894B0149B25}"/>
          </ac:picMkLst>
        </pc:picChg>
      </pc:sldChg>
      <pc:sldChg chg="addSp modSp new mod modClrScheme chgLayout">
        <pc:chgData name="Greenfield Huitt, Tina" userId="5b8aa019-c4f5-418e-90e0-7917b4f2c4d0" providerId="ADAL" clId="{05CB9842-A6E0-4019-BB5E-7706C87A5DD0}" dt="2023-05-22T16:04:06.158" v="1743" actId="20577"/>
        <pc:sldMkLst>
          <pc:docMk/>
          <pc:sldMk cId="3144393854" sldId="1011"/>
        </pc:sldMkLst>
        <pc:spChg chg="add mod">
          <ac:chgData name="Greenfield Huitt, Tina" userId="5b8aa019-c4f5-418e-90e0-7917b4f2c4d0" providerId="ADAL" clId="{05CB9842-A6E0-4019-BB5E-7706C87A5DD0}" dt="2023-05-22T16:02:00.608" v="1568" actId="20577"/>
          <ac:spMkLst>
            <pc:docMk/>
            <pc:sldMk cId="3144393854" sldId="1011"/>
            <ac:spMk id="2" creationId="{03E7826D-4E5B-432C-675D-D37DCDA0AC65}"/>
          </ac:spMkLst>
        </pc:spChg>
        <pc:spChg chg="add mod">
          <ac:chgData name="Greenfield Huitt, Tina" userId="5b8aa019-c4f5-418e-90e0-7917b4f2c4d0" providerId="ADAL" clId="{05CB9842-A6E0-4019-BB5E-7706C87A5DD0}" dt="2023-05-22T16:04:06.158" v="1743" actId="20577"/>
          <ac:spMkLst>
            <pc:docMk/>
            <pc:sldMk cId="3144393854" sldId="1011"/>
            <ac:spMk id="3" creationId="{154B88B9-E9F6-61DC-A1CC-73B1F2AD4B2C}"/>
          </ac:spMkLst>
        </pc:spChg>
      </pc:sldChg>
      <pc:sldChg chg="modSp new mod">
        <pc:chgData name="Greenfield Huitt, Tina" userId="5b8aa019-c4f5-418e-90e0-7917b4f2c4d0" providerId="ADAL" clId="{05CB9842-A6E0-4019-BB5E-7706C87A5DD0}" dt="2023-05-22T16:13:33.502" v="2055" actId="20577"/>
        <pc:sldMkLst>
          <pc:docMk/>
          <pc:sldMk cId="1816165219" sldId="1012"/>
        </pc:sldMkLst>
        <pc:spChg chg="mod">
          <ac:chgData name="Greenfield Huitt, Tina" userId="5b8aa019-c4f5-418e-90e0-7917b4f2c4d0" providerId="ADAL" clId="{05CB9842-A6E0-4019-BB5E-7706C87A5DD0}" dt="2023-05-22T16:05:21.885" v="1763" actId="20577"/>
          <ac:spMkLst>
            <pc:docMk/>
            <pc:sldMk cId="1816165219" sldId="1012"/>
            <ac:spMk id="2" creationId="{F215DA7F-1808-67EF-E917-C033666436DE}"/>
          </ac:spMkLst>
        </pc:spChg>
        <pc:spChg chg="mod">
          <ac:chgData name="Greenfield Huitt, Tina" userId="5b8aa019-c4f5-418e-90e0-7917b4f2c4d0" providerId="ADAL" clId="{05CB9842-A6E0-4019-BB5E-7706C87A5DD0}" dt="2023-05-22T16:13:33.502" v="2055" actId="20577"/>
          <ac:spMkLst>
            <pc:docMk/>
            <pc:sldMk cId="1816165219" sldId="1012"/>
            <ac:spMk id="3" creationId="{08F8BF1B-B869-BE9C-B100-3BE181A76DF2}"/>
          </ac:spMkLst>
        </pc:spChg>
      </pc:sldChg>
      <pc:sldChg chg="addSp modSp new mod modClrScheme chgLayout">
        <pc:chgData name="Greenfield Huitt, Tina" userId="5b8aa019-c4f5-418e-90e0-7917b4f2c4d0" providerId="ADAL" clId="{05CB9842-A6E0-4019-BB5E-7706C87A5DD0}" dt="2023-05-22T17:13:43.901" v="2689" actId="20577"/>
        <pc:sldMkLst>
          <pc:docMk/>
          <pc:sldMk cId="3758641515" sldId="1013"/>
        </pc:sldMkLst>
        <pc:spChg chg="add mod">
          <ac:chgData name="Greenfield Huitt, Tina" userId="5b8aa019-c4f5-418e-90e0-7917b4f2c4d0" providerId="ADAL" clId="{05CB9842-A6E0-4019-BB5E-7706C87A5DD0}" dt="2023-05-22T16:59:45.629" v="2226" actId="20577"/>
          <ac:spMkLst>
            <pc:docMk/>
            <pc:sldMk cId="3758641515" sldId="1013"/>
            <ac:spMk id="2" creationId="{A6537F02-9625-48A9-64E8-1F6C7FE6C6D1}"/>
          </ac:spMkLst>
        </pc:spChg>
        <pc:spChg chg="add mod">
          <ac:chgData name="Greenfield Huitt, Tina" userId="5b8aa019-c4f5-418e-90e0-7917b4f2c4d0" providerId="ADAL" clId="{05CB9842-A6E0-4019-BB5E-7706C87A5DD0}" dt="2023-05-22T17:13:43.901" v="2689" actId="20577"/>
          <ac:spMkLst>
            <pc:docMk/>
            <pc:sldMk cId="3758641515" sldId="1013"/>
            <ac:spMk id="3" creationId="{5ADC615C-65B9-9B6A-2B21-7888408E3E1C}"/>
          </ac:spMkLst>
        </pc:spChg>
      </pc:sldChg>
      <pc:sldChg chg="addSp delSp modSp new mod">
        <pc:chgData name="Greenfield Huitt, Tina" userId="5b8aa019-c4f5-418e-90e0-7917b4f2c4d0" providerId="ADAL" clId="{05CB9842-A6E0-4019-BB5E-7706C87A5DD0}" dt="2023-05-22T20:19:30.616" v="3266" actId="1076"/>
        <pc:sldMkLst>
          <pc:docMk/>
          <pc:sldMk cId="2381420491" sldId="1014"/>
        </pc:sldMkLst>
        <pc:spChg chg="mod">
          <ac:chgData name="Greenfield Huitt, Tina" userId="5b8aa019-c4f5-418e-90e0-7917b4f2c4d0" providerId="ADAL" clId="{05CB9842-A6E0-4019-BB5E-7706C87A5DD0}" dt="2023-05-22T17:17:11.389" v="2698" actId="20577"/>
          <ac:spMkLst>
            <pc:docMk/>
            <pc:sldMk cId="2381420491" sldId="1014"/>
            <ac:spMk id="2" creationId="{CFCBF503-28C5-CF1C-5928-76FC04FF0DC5}"/>
          </ac:spMkLst>
        </pc:spChg>
        <pc:spChg chg="mod">
          <ac:chgData name="Greenfield Huitt, Tina" userId="5b8aa019-c4f5-418e-90e0-7917b4f2c4d0" providerId="ADAL" clId="{05CB9842-A6E0-4019-BB5E-7706C87A5DD0}" dt="2023-05-22T20:19:27.913" v="3265" actId="1076"/>
          <ac:spMkLst>
            <pc:docMk/>
            <pc:sldMk cId="2381420491" sldId="1014"/>
            <ac:spMk id="3" creationId="{F49A7D63-1DDA-1E16-F10F-FB957A0E73A5}"/>
          </ac:spMkLst>
        </pc:spChg>
        <pc:picChg chg="add mod ord">
          <ac:chgData name="Greenfield Huitt, Tina" userId="5b8aa019-c4f5-418e-90e0-7917b4f2c4d0" providerId="ADAL" clId="{05CB9842-A6E0-4019-BB5E-7706C87A5DD0}" dt="2023-05-22T20:19:30.616" v="3266" actId="1076"/>
          <ac:picMkLst>
            <pc:docMk/>
            <pc:sldMk cId="2381420491" sldId="1014"/>
            <ac:picMk id="5" creationId="{BA3C8364-C91D-AAA8-A3C2-A915C2555FC7}"/>
          </ac:picMkLst>
        </pc:picChg>
        <pc:picChg chg="add del mod">
          <ac:chgData name="Greenfield Huitt, Tina" userId="5b8aa019-c4f5-418e-90e0-7917b4f2c4d0" providerId="ADAL" clId="{05CB9842-A6E0-4019-BB5E-7706C87A5DD0}" dt="2023-05-22T20:18:05.421" v="3259" actId="478"/>
          <ac:picMkLst>
            <pc:docMk/>
            <pc:sldMk cId="2381420491" sldId="1014"/>
            <ac:picMk id="1026" creationId="{807BD6A4-9830-5E8D-ADB4-92AFB5C848B0}"/>
          </ac:picMkLst>
        </pc:picChg>
      </pc:sldChg>
      <pc:sldChg chg="addSp delSp modSp add mod">
        <pc:chgData name="Greenfield Huitt, Tina" userId="5b8aa019-c4f5-418e-90e0-7917b4f2c4d0" providerId="ADAL" clId="{05CB9842-A6E0-4019-BB5E-7706C87A5DD0}" dt="2023-05-22T17:29:41.334" v="3258" actId="5793"/>
        <pc:sldMkLst>
          <pc:docMk/>
          <pc:sldMk cId="1867868038" sldId="1015"/>
        </pc:sldMkLst>
        <pc:spChg chg="mod">
          <ac:chgData name="Greenfield Huitt, Tina" userId="5b8aa019-c4f5-418e-90e0-7917b4f2c4d0" providerId="ADAL" clId="{05CB9842-A6E0-4019-BB5E-7706C87A5DD0}" dt="2023-05-22T17:23:28.969" v="3034" actId="27636"/>
          <ac:spMkLst>
            <pc:docMk/>
            <pc:sldMk cId="1867868038" sldId="1015"/>
            <ac:spMk id="4" creationId="{77C8EB84-AADC-48AA-8CB2-BFAF0FBB713C}"/>
          </ac:spMkLst>
        </pc:spChg>
        <pc:spChg chg="add mod">
          <ac:chgData name="Greenfield Huitt, Tina" userId="5b8aa019-c4f5-418e-90e0-7917b4f2c4d0" providerId="ADAL" clId="{05CB9842-A6E0-4019-BB5E-7706C87A5DD0}" dt="2023-05-22T17:29:41.334" v="3258" actId="5793"/>
          <ac:spMkLst>
            <pc:docMk/>
            <pc:sldMk cId="1867868038" sldId="1015"/>
            <ac:spMk id="5" creationId="{DD37AAA5-847E-07F4-F59E-362D9192A3A2}"/>
          </ac:spMkLst>
        </pc:spChg>
        <pc:picChg chg="del">
          <ac:chgData name="Greenfield Huitt, Tina" userId="5b8aa019-c4f5-418e-90e0-7917b4f2c4d0" providerId="ADAL" clId="{05CB9842-A6E0-4019-BB5E-7706C87A5DD0}" dt="2023-05-22T17:19:53.245" v="2778" actId="478"/>
          <ac:picMkLst>
            <pc:docMk/>
            <pc:sldMk cId="1867868038" sldId="1015"/>
            <ac:picMk id="3" creationId="{10F4D588-A0B3-459D-B3A5-37EF086BD732}"/>
          </ac:picMkLst>
        </pc:picChg>
        <pc:picChg chg="add mod">
          <ac:chgData name="Greenfield Huitt, Tina" userId="5b8aa019-c4f5-418e-90e0-7917b4f2c4d0" providerId="ADAL" clId="{05CB9842-A6E0-4019-BB5E-7706C87A5DD0}" dt="2023-05-22T17:22:44.623" v="2959" actId="14100"/>
          <ac:picMkLst>
            <pc:docMk/>
            <pc:sldMk cId="1867868038" sldId="1015"/>
            <ac:picMk id="7" creationId="{3EF0BA46-C99A-88CC-2283-1CD4A605232A}"/>
          </ac:picMkLst>
        </pc:picChg>
      </pc:sldChg>
      <pc:sldChg chg="add del">
        <pc:chgData name="Greenfield Huitt, Tina" userId="5b8aa019-c4f5-418e-90e0-7917b4f2c4d0" providerId="ADAL" clId="{05CB9842-A6E0-4019-BB5E-7706C87A5DD0}" dt="2023-05-22T20:19:44.546" v="3268"/>
        <pc:sldMkLst>
          <pc:docMk/>
          <pc:sldMk cId="3594301490" sldId="1016"/>
        </pc:sldMkLst>
      </pc:sldChg>
      <pc:sldMasterChg chg="delSldLayout">
        <pc:chgData name="Greenfield Huitt, Tina" userId="5b8aa019-c4f5-418e-90e0-7917b4f2c4d0" providerId="ADAL" clId="{05CB9842-A6E0-4019-BB5E-7706C87A5DD0}" dt="2023-05-22T16:27:49.789" v="2197" actId="2696"/>
        <pc:sldMasterMkLst>
          <pc:docMk/>
          <pc:sldMasterMk cId="339490372" sldId="2147483648"/>
        </pc:sldMasterMkLst>
        <pc:sldLayoutChg chg="del">
          <pc:chgData name="Greenfield Huitt, Tina" userId="5b8aa019-c4f5-418e-90e0-7917b4f2c4d0" providerId="ADAL" clId="{05CB9842-A6E0-4019-BB5E-7706C87A5DD0}" dt="2023-05-22T16:27:49.789" v="2197" actId="2696"/>
          <pc:sldLayoutMkLst>
            <pc:docMk/>
            <pc:sldMasterMk cId="339490372" sldId="2147483648"/>
            <pc:sldLayoutMk cId="2523379171" sldId="214748367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ntdfs\(W)DataStor\Highway\Maintenance\SnowIce\Snowplow%20Crashes\Crashes%20and%20equipment%20Labor%20Hou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Average Winter Operations Hours Between Hits.  Rear-End or Sideswipe Only</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6"/>
          <c:order val="0"/>
          <c:tx>
            <c:strRef>
              <c:f>Sheet1!$BO$10</c:f>
              <c:strCache>
                <c:ptCount val="1"/>
                <c:pt idx="0">
                  <c:v>Statewide</c:v>
                </c:pt>
              </c:strCache>
            </c:strRef>
          </c:tx>
          <c:spPr>
            <a:ln w="38100" cap="rnd">
              <a:solidFill>
                <a:schemeClr val="tx1"/>
              </a:solidFill>
              <a:round/>
            </a:ln>
            <a:effectLst/>
          </c:spPr>
          <c:marker>
            <c:symbol val="circle"/>
            <c:size val="5"/>
            <c:spPr>
              <a:solidFill>
                <a:schemeClr val="tx1"/>
              </a:solidFill>
              <a:ln w="9525">
                <a:solidFill>
                  <a:schemeClr val="tx1"/>
                </a:solidFill>
              </a:ln>
              <a:effectLst/>
            </c:spPr>
          </c:marker>
          <c:cat>
            <c:strRef>
              <c:f>Sheet1!$BQ$3:$BY$3</c:f>
              <c:strCache>
                <c:ptCount val="9"/>
                <c:pt idx="0">
                  <c:v>FY15</c:v>
                </c:pt>
                <c:pt idx="1">
                  <c:v>FY16</c:v>
                </c:pt>
                <c:pt idx="2">
                  <c:v>FY17</c:v>
                </c:pt>
                <c:pt idx="3">
                  <c:v>FY18</c:v>
                </c:pt>
                <c:pt idx="4">
                  <c:v>FY19</c:v>
                </c:pt>
                <c:pt idx="5">
                  <c:v>FY20</c:v>
                </c:pt>
                <c:pt idx="6">
                  <c:v>FY21</c:v>
                </c:pt>
                <c:pt idx="7">
                  <c:v>FY22</c:v>
                </c:pt>
                <c:pt idx="8">
                  <c:v>FY23</c:v>
                </c:pt>
              </c:strCache>
            </c:strRef>
          </c:cat>
          <c:val>
            <c:numRef>
              <c:f>Sheet1!$BQ$10:$BY$10</c:f>
              <c:numCache>
                <c:formatCode>General</c:formatCode>
                <c:ptCount val="9"/>
                <c:pt idx="0">
                  <c:v>5604.4457142857145</c:v>
                </c:pt>
                <c:pt idx="1">
                  <c:v>6427.7571428571428</c:v>
                </c:pt>
                <c:pt idx="2">
                  <c:v>16348.37272727273</c:v>
                </c:pt>
                <c:pt idx="3">
                  <c:v>8241.9424242424229</c:v>
                </c:pt>
                <c:pt idx="4">
                  <c:v>8915.458974358975</c:v>
                </c:pt>
                <c:pt idx="5">
                  <c:v>16177.721428571429</c:v>
                </c:pt>
                <c:pt idx="6">
                  <c:v>10051.324000000001</c:v>
                </c:pt>
                <c:pt idx="7">
                  <c:v>8653.4764705882335</c:v>
                </c:pt>
                <c:pt idx="8">
                  <c:v>7368.7999999999984</c:v>
                </c:pt>
              </c:numCache>
            </c:numRef>
          </c:val>
          <c:smooth val="0"/>
          <c:extLst>
            <c:ext xmlns:c16="http://schemas.microsoft.com/office/drawing/2014/chart" uri="{C3380CC4-5D6E-409C-BE32-E72D297353CC}">
              <c16:uniqueId val="{00000000-8AE7-4981-A4BC-49E8D5BD0BF4}"/>
            </c:ext>
          </c:extLst>
        </c:ser>
        <c:dLbls>
          <c:showLegendKey val="0"/>
          <c:showVal val="0"/>
          <c:showCatName val="0"/>
          <c:showSerName val="0"/>
          <c:showPercent val="0"/>
          <c:showBubbleSize val="0"/>
        </c:dLbls>
        <c:marker val="1"/>
        <c:smooth val="0"/>
        <c:axId val="478280112"/>
        <c:axId val="478285032"/>
      </c:lineChart>
      <c:catAx>
        <c:axId val="4782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8285032"/>
        <c:crosses val="autoZero"/>
        <c:auto val="1"/>
        <c:lblAlgn val="ctr"/>
        <c:lblOffset val="100"/>
        <c:noMultiLvlLbl val="0"/>
      </c:catAx>
      <c:valAx>
        <c:axId val="478285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Hours Between Hits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82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0.23251</cdr:x>
      <cdr:y>0.68394</cdr:y>
    </cdr:from>
    <cdr:to>
      <cdr:x>0.47748</cdr:x>
      <cdr:y>0.84197</cdr:y>
    </cdr:to>
    <cdr:sp macro="" textlink="">
      <cdr:nvSpPr>
        <cdr:cNvPr id="2" name="Rectangle: Rounded Corners 1">
          <a:extLst xmlns:a="http://schemas.openxmlformats.org/drawingml/2006/main">
            <a:ext uri="{FF2B5EF4-FFF2-40B4-BE49-F238E27FC236}">
              <a16:creationId xmlns:a16="http://schemas.microsoft.com/office/drawing/2014/main" id="{51D03EF5-421D-4003-8A52-70F30A726BCF}"/>
            </a:ext>
          </a:extLst>
        </cdr:cNvPr>
        <cdr:cNvSpPr/>
      </cdr:nvSpPr>
      <cdr:spPr>
        <a:xfrm xmlns:a="http://schemas.openxmlformats.org/drawingml/2006/main">
          <a:off x="2710425" y="4018269"/>
          <a:ext cx="2855741" cy="928467"/>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t>Testing Years for Blue-White-Amber legislation.  Signed into code spring of FY18</a:t>
          </a:r>
        </a:p>
      </cdr:txBody>
    </cdr:sp>
  </cdr:relSizeAnchor>
  <cdr:relSizeAnchor xmlns:cdr="http://schemas.openxmlformats.org/drawingml/2006/chartDrawing">
    <cdr:from>
      <cdr:x>0.12631</cdr:x>
      <cdr:y>0.68154</cdr:y>
    </cdr:from>
    <cdr:to>
      <cdr:x>0.20475</cdr:x>
      <cdr:y>0.83718</cdr:y>
    </cdr:to>
    <cdr:sp macro="" textlink="">
      <cdr:nvSpPr>
        <cdr:cNvPr id="3" name="Rectangle: Rounded Corners 2">
          <a:extLst xmlns:a="http://schemas.openxmlformats.org/drawingml/2006/main">
            <a:ext uri="{FF2B5EF4-FFF2-40B4-BE49-F238E27FC236}">
              <a16:creationId xmlns:a16="http://schemas.microsoft.com/office/drawing/2014/main" id="{BE442520-A79A-408F-B030-8C10F6AB4552}"/>
            </a:ext>
          </a:extLst>
        </cdr:cNvPr>
        <cdr:cNvSpPr/>
      </cdr:nvSpPr>
      <cdr:spPr>
        <a:xfrm xmlns:a="http://schemas.openxmlformats.org/drawingml/2006/main">
          <a:off x="1472468" y="4004201"/>
          <a:ext cx="914400" cy="914400"/>
        </a:xfrm>
        <a:prstGeom xmlns:a="http://schemas.openxmlformats.org/drawingml/2006/main" prst="roundRect">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t>Amber Lights Only</a:t>
          </a:r>
        </a:p>
      </cdr:txBody>
    </cdr:sp>
  </cdr:relSizeAnchor>
  <cdr:relSizeAnchor xmlns:cdr="http://schemas.openxmlformats.org/drawingml/2006/chartDrawing">
    <cdr:from>
      <cdr:x>0.7683</cdr:x>
      <cdr:y>0.11646</cdr:y>
    </cdr:from>
    <cdr:to>
      <cdr:x>0.98552</cdr:x>
      <cdr:y>0.33347</cdr:y>
    </cdr:to>
    <cdr:sp macro="" textlink="">
      <cdr:nvSpPr>
        <cdr:cNvPr id="5" name="Speech Bubble: Rectangle with Corners Rounded 4">
          <a:extLst xmlns:a="http://schemas.openxmlformats.org/drawingml/2006/main">
            <a:ext uri="{FF2B5EF4-FFF2-40B4-BE49-F238E27FC236}">
              <a16:creationId xmlns:a16="http://schemas.microsoft.com/office/drawing/2014/main" id="{5F72A7D4-133A-4BCD-97D4-0A54644DAC86}"/>
            </a:ext>
          </a:extLst>
        </cdr:cNvPr>
        <cdr:cNvSpPr/>
      </cdr:nvSpPr>
      <cdr:spPr>
        <a:xfrm xmlns:a="http://schemas.openxmlformats.org/drawingml/2006/main">
          <a:off x="8956480" y="684226"/>
          <a:ext cx="2532185" cy="1274961"/>
        </a:xfrm>
        <a:prstGeom xmlns:a="http://schemas.openxmlformats.org/drawingml/2006/main" prst="wedgeRoundRectCallout">
          <a:avLst>
            <a:gd name="adj1" fmla="val 16234"/>
            <a:gd name="adj2" fmla="val 96768"/>
            <a:gd name="adj3" fmla="val 16667"/>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t>Recent decrease in snow plow safety despite improved warning lights and initial improvement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60C84-6FE2-48DB-8B8E-EC309E04C074}"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E1A08-ACD4-47EC-B0D0-D6652992DFDD}" type="slidenum">
              <a:rPr lang="en-US" smtClean="0"/>
              <a:t>‹#›</a:t>
            </a:fld>
            <a:endParaRPr lang="en-US"/>
          </a:p>
        </p:txBody>
      </p:sp>
    </p:spTree>
    <p:extLst>
      <p:ext uri="{BB962C8B-B14F-4D97-AF65-F5344CB8AC3E}">
        <p14:creationId xmlns:p14="http://schemas.microsoft.com/office/powerpoint/2010/main" val="95578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D6322-CFB4-4BF3-B318-E311951B2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48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D6322-CFB4-4BF3-B318-E311951B2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20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D6322-CFB4-4BF3-B318-E311951B2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49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looks at crashes with snowplows – rear end or sideswipe in the same direction of travel only.  These are the crashes we can presumably influence with better rear-facing lighting or advance warning.  In this graph, big numbers are good (more hours between hits).  </a:t>
            </a:r>
          </a:p>
          <a:p>
            <a:endParaRPr lang="en-US" dirty="0"/>
          </a:p>
          <a:p>
            <a:r>
              <a:rPr lang="en-US" dirty="0"/>
              <a:t>We use crash rate because every winter is different.  Sometimes we have to be out there a lot, which increases our exposure to a crash and our overall crash number goes up. On quiet winters our crash number will naturally be lower.  The rate comparison to our active hours helps remove the influence of how busy our winter was, so we can look at the trends that we are interested in – especially whether our safety initiatives are working.</a:t>
            </a:r>
          </a:p>
          <a:p>
            <a:endParaRPr lang="en-US" dirty="0"/>
          </a:p>
          <a:p>
            <a:r>
              <a:rPr lang="en-US" dirty="0"/>
              <a:t>FY15 and prior we were using only amber warning lights.  In FY16-18 we were allowed to test some blue-white-amber patterns as part of an effort to allow such lights on our trucks.  The Iowa legislature changed the code in FY18 to allow us to use B-W-A in winter operations only, and by FY19 the entire snowplow fleet was equipped.  Our crash rates seemed </a:t>
            </a:r>
            <a:r>
              <a:rPr lang="en-US"/>
              <a:t>to improve.</a:t>
            </a:r>
            <a:endParaRPr lang="en-US" dirty="0"/>
          </a:p>
          <a:p>
            <a:endParaRPr lang="en-US" dirty="0"/>
          </a:p>
          <a:p>
            <a:r>
              <a:rPr lang="en-US" dirty="0"/>
              <a:t>In recent years, however, our crash rate has deteriorated.  </a:t>
            </a:r>
          </a:p>
        </p:txBody>
      </p:sp>
      <p:sp>
        <p:nvSpPr>
          <p:cNvPr id="4" name="Slide Number Placeholder 3"/>
          <p:cNvSpPr>
            <a:spLocks noGrp="1"/>
          </p:cNvSpPr>
          <p:nvPr>
            <p:ph type="sldNum" sz="quarter" idx="5"/>
          </p:nvPr>
        </p:nvSpPr>
        <p:spPr/>
        <p:txBody>
          <a:bodyPr/>
          <a:lstStyle/>
          <a:p>
            <a:fld id="{8CEF524C-E5EB-44E3-8938-1C523CD74F44}" type="slidenum">
              <a:rPr lang="en-US" smtClean="0"/>
              <a:t>22</a:t>
            </a:fld>
            <a:endParaRPr lang="en-US"/>
          </a:p>
        </p:txBody>
      </p:sp>
    </p:spTree>
    <p:extLst>
      <p:ext uri="{BB962C8B-B14F-4D97-AF65-F5344CB8AC3E}">
        <p14:creationId xmlns:p14="http://schemas.microsoft.com/office/powerpoint/2010/main" val="191085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E" dirty="0"/>
          </a:p>
        </p:txBody>
      </p:sp>
    </p:spTree>
    <p:extLst>
      <p:ext uri="{BB962C8B-B14F-4D97-AF65-F5344CB8AC3E}">
        <p14:creationId xmlns:p14="http://schemas.microsoft.com/office/powerpoint/2010/main" val="124458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A30F-530D-47CE-9C07-BEE5719B4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FA003E-A637-4620-A073-1DC358A2F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1265B8-8774-47DA-A1AD-3EE52456F269}"/>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5" name="Footer Placeholder 4">
            <a:extLst>
              <a:ext uri="{FF2B5EF4-FFF2-40B4-BE49-F238E27FC236}">
                <a16:creationId xmlns:a16="http://schemas.microsoft.com/office/drawing/2014/main" id="{15D347C4-D5C9-4B21-8478-583F92376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13866-68B9-4A4D-BE81-3C8CE869CCDA}"/>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286490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AC65-61D6-41C3-A91E-2770A2393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5F66C-D0AD-423D-ACFC-05F55DD3E7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AD96F-54F8-46BA-B7E3-E05E8E613F1F}"/>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5" name="Footer Placeholder 4">
            <a:extLst>
              <a:ext uri="{FF2B5EF4-FFF2-40B4-BE49-F238E27FC236}">
                <a16:creationId xmlns:a16="http://schemas.microsoft.com/office/drawing/2014/main" id="{383033DF-120A-4154-81D7-2A7C14D9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CF42B-2D01-47FE-9B33-6548A95ED44D}"/>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42918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3432D-CF22-4E96-BF02-8DECDA8B41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1377C3-012D-4AFD-A60D-A3AA9380B6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9BCD9-6E3A-4215-A8FA-ED0E16B65D91}"/>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5" name="Footer Placeholder 4">
            <a:extLst>
              <a:ext uri="{FF2B5EF4-FFF2-40B4-BE49-F238E27FC236}">
                <a16:creationId xmlns:a16="http://schemas.microsoft.com/office/drawing/2014/main" id="{542B24D4-533B-4551-9F58-0C098276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E53DB-E5B6-43CB-A71E-9464BB04B4BF}"/>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362233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a:xfrm>
            <a:off x="609600" y="148133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146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9"/>
            <a:ext cx="64008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7"/>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80"/>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3"/>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258C8A25-88E2-4693-A7D3-A34A20110608}"/>
              </a:ext>
            </a:extLst>
          </p:cNvPr>
          <p:cNvPicPr>
            <a:picLocks noChangeAspect="1"/>
          </p:cNvPicPr>
          <p:nvPr userDrawn="1"/>
        </p:nvPicPr>
        <p:blipFill>
          <a:blip r:embed="rId2"/>
          <a:stretch>
            <a:fillRect/>
          </a:stretch>
        </p:blipFill>
        <p:spPr>
          <a:xfrm>
            <a:off x="9762332" y="6105155"/>
            <a:ext cx="1994795" cy="362690"/>
          </a:xfrm>
          <a:prstGeom prst="rect">
            <a:avLst/>
          </a:prstGeom>
        </p:spPr>
      </p:pic>
      <p:pic>
        <p:nvPicPr>
          <p:cNvPr id="14" name="Picture 13">
            <a:extLst>
              <a:ext uri="{FF2B5EF4-FFF2-40B4-BE49-F238E27FC236}">
                <a16:creationId xmlns:a16="http://schemas.microsoft.com/office/drawing/2014/main" id="{E5AE5485-E6F7-4EA0-AA39-8927E9920F29}"/>
              </a:ext>
            </a:extLst>
          </p:cNvPr>
          <p:cNvPicPr>
            <a:picLocks noChangeAspect="1"/>
          </p:cNvPicPr>
          <p:nvPr userDrawn="1"/>
        </p:nvPicPr>
        <p:blipFill>
          <a:blip r:embed="rId3"/>
          <a:stretch>
            <a:fillRect/>
          </a:stretch>
        </p:blipFill>
        <p:spPr>
          <a:xfrm>
            <a:off x="10368858" y="5022322"/>
            <a:ext cx="781743" cy="969264"/>
          </a:xfrm>
          <a:prstGeom prst="rect">
            <a:avLst/>
          </a:prstGeom>
        </p:spPr>
      </p:pic>
      <p:pic>
        <p:nvPicPr>
          <p:cNvPr id="15" name="Picture 14">
            <a:extLst>
              <a:ext uri="{FF2B5EF4-FFF2-40B4-BE49-F238E27FC236}">
                <a16:creationId xmlns:a16="http://schemas.microsoft.com/office/drawing/2014/main" id="{431DA21C-27AF-4D7F-85CF-5FBAF00186C2}"/>
              </a:ext>
            </a:extLst>
          </p:cNvPr>
          <p:cNvPicPr>
            <a:picLocks noChangeAspect="1"/>
          </p:cNvPicPr>
          <p:nvPr userDrawn="1"/>
        </p:nvPicPr>
        <p:blipFill>
          <a:blip r:embed="rId4"/>
          <a:stretch>
            <a:fillRect/>
          </a:stretch>
        </p:blipFill>
        <p:spPr>
          <a:xfrm>
            <a:off x="10283478" y="3810169"/>
            <a:ext cx="952500" cy="952500"/>
          </a:xfrm>
          <a:prstGeom prst="rect">
            <a:avLst/>
          </a:prstGeom>
        </p:spPr>
      </p:pic>
    </p:spTree>
    <p:extLst>
      <p:ext uri="{BB962C8B-B14F-4D97-AF65-F5344CB8AC3E}">
        <p14:creationId xmlns:p14="http://schemas.microsoft.com/office/powerpoint/2010/main" val="71780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2" y="309161"/>
            <a:ext cx="8534400" cy="1507067"/>
          </a:xfrm>
        </p:spPr>
        <p:txBody>
          <a:bodyPr/>
          <a:lstStyle/>
          <a:p>
            <a:r>
              <a:rPr lang="en-US"/>
              <a:t>Click to edit Master title style</a:t>
            </a:r>
            <a:endParaRPr lang="en-US" dirty="0"/>
          </a:p>
        </p:txBody>
      </p:sp>
      <p:sp>
        <p:nvSpPr>
          <p:cNvPr id="3" name="Content Placeholder 2"/>
          <p:cNvSpPr>
            <a:spLocks noGrp="1"/>
          </p:cNvSpPr>
          <p:nvPr>
            <p:ph idx="1"/>
          </p:nvPr>
        </p:nvSpPr>
        <p:spPr>
          <a:xfrm>
            <a:off x="684212" y="2002538"/>
            <a:ext cx="8534400" cy="3615267"/>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87D86382-4D2A-4144-BF67-F6CDDF10D79C}"/>
              </a:ext>
            </a:extLst>
          </p:cNvPr>
          <p:cNvPicPr>
            <a:picLocks noChangeAspect="1"/>
          </p:cNvPicPr>
          <p:nvPr userDrawn="1"/>
        </p:nvPicPr>
        <p:blipFill>
          <a:blip r:embed="rId2"/>
          <a:stretch>
            <a:fillRect/>
          </a:stretch>
        </p:blipFill>
        <p:spPr>
          <a:xfrm>
            <a:off x="9762332" y="6105155"/>
            <a:ext cx="1994795" cy="362690"/>
          </a:xfrm>
          <a:prstGeom prst="rect">
            <a:avLst/>
          </a:prstGeom>
        </p:spPr>
      </p:pic>
      <p:pic>
        <p:nvPicPr>
          <p:cNvPr id="8" name="Picture 7">
            <a:extLst>
              <a:ext uri="{FF2B5EF4-FFF2-40B4-BE49-F238E27FC236}">
                <a16:creationId xmlns:a16="http://schemas.microsoft.com/office/drawing/2014/main" id="{2E3F446A-0595-41D4-8AE8-ED2E36F6E883}"/>
              </a:ext>
            </a:extLst>
          </p:cNvPr>
          <p:cNvPicPr>
            <a:picLocks noChangeAspect="1"/>
          </p:cNvPicPr>
          <p:nvPr userDrawn="1"/>
        </p:nvPicPr>
        <p:blipFill>
          <a:blip r:embed="rId3"/>
          <a:stretch>
            <a:fillRect/>
          </a:stretch>
        </p:blipFill>
        <p:spPr>
          <a:xfrm>
            <a:off x="10368858" y="5022322"/>
            <a:ext cx="781743" cy="969264"/>
          </a:xfrm>
          <a:prstGeom prst="rect">
            <a:avLst/>
          </a:prstGeom>
        </p:spPr>
      </p:pic>
      <p:pic>
        <p:nvPicPr>
          <p:cNvPr id="5" name="Picture 4">
            <a:extLst>
              <a:ext uri="{FF2B5EF4-FFF2-40B4-BE49-F238E27FC236}">
                <a16:creationId xmlns:a16="http://schemas.microsoft.com/office/drawing/2014/main" id="{C010D4D8-CCD1-4279-92F3-2915C73E9881}"/>
              </a:ext>
            </a:extLst>
          </p:cNvPr>
          <p:cNvPicPr>
            <a:picLocks noChangeAspect="1"/>
          </p:cNvPicPr>
          <p:nvPr userDrawn="1"/>
        </p:nvPicPr>
        <p:blipFill>
          <a:blip r:embed="rId4"/>
          <a:stretch>
            <a:fillRect/>
          </a:stretch>
        </p:blipFill>
        <p:spPr>
          <a:xfrm>
            <a:off x="10283478" y="3810169"/>
            <a:ext cx="952500" cy="952500"/>
          </a:xfrm>
          <a:prstGeom prst="rect">
            <a:avLst/>
          </a:prstGeom>
        </p:spPr>
      </p:pic>
    </p:spTree>
    <p:extLst>
      <p:ext uri="{BB962C8B-B14F-4D97-AF65-F5344CB8AC3E}">
        <p14:creationId xmlns:p14="http://schemas.microsoft.com/office/powerpoint/2010/main" val="3953047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3629" y="-462280"/>
            <a:ext cx="85344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83628" y="2145792"/>
            <a:ext cx="85344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0D8E0DBE-E327-4467-9751-863BFBF15A23}"/>
              </a:ext>
            </a:extLst>
          </p:cNvPr>
          <p:cNvPicPr>
            <a:picLocks noChangeAspect="1"/>
          </p:cNvPicPr>
          <p:nvPr userDrawn="1"/>
        </p:nvPicPr>
        <p:blipFill>
          <a:blip r:embed="rId2"/>
          <a:stretch>
            <a:fillRect/>
          </a:stretch>
        </p:blipFill>
        <p:spPr>
          <a:xfrm>
            <a:off x="9762332" y="6105155"/>
            <a:ext cx="1994795" cy="362690"/>
          </a:xfrm>
          <a:prstGeom prst="rect">
            <a:avLst/>
          </a:prstGeom>
        </p:spPr>
      </p:pic>
      <p:pic>
        <p:nvPicPr>
          <p:cNvPr id="8" name="Picture 7">
            <a:extLst>
              <a:ext uri="{FF2B5EF4-FFF2-40B4-BE49-F238E27FC236}">
                <a16:creationId xmlns:a16="http://schemas.microsoft.com/office/drawing/2014/main" id="{FBA951BE-5C3A-4CD6-8B61-C7F371C339CD}"/>
              </a:ext>
            </a:extLst>
          </p:cNvPr>
          <p:cNvPicPr>
            <a:picLocks noChangeAspect="1"/>
          </p:cNvPicPr>
          <p:nvPr userDrawn="1"/>
        </p:nvPicPr>
        <p:blipFill>
          <a:blip r:embed="rId3"/>
          <a:stretch>
            <a:fillRect/>
          </a:stretch>
        </p:blipFill>
        <p:spPr>
          <a:xfrm>
            <a:off x="10368858" y="5022322"/>
            <a:ext cx="781743" cy="969264"/>
          </a:xfrm>
          <a:prstGeom prst="rect">
            <a:avLst/>
          </a:prstGeom>
        </p:spPr>
      </p:pic>
      <p:pic>
        <p:nvPicPr>
          <p:cNvPr id="5" name="Picture 4">
            <a:extLst>
              <a:ext uri="{FF2B5EF4-FFF2-40B4-BE49-F238E27FC236}">
                <a16:creationId xmlns:a16="http://schemas.microsoft.com/office/drawing/2014/main" id="{2093A596-7493-4612-B526-43D53B7F3FF2}"/>
              </a:ext>
            </a:extLst>
          </p:cNvPr>
          <p:cNvPicPr>
            <a:picLocks noChangeAspect="1"/>
          </p:cNvPicPr>
          <p:nvPr userDrawn="1"/>
        </p:nvPicPr>
        <p:blipFill>
          <a:blip r:embed="rId4"/>
          <a:stretch>
            <a:fillRect/>
          </a:stretch>
        </p:blipFill>
        <p:spPr>
          <a:xfrm>
            <a:off x="10283478" y="3644392"/>
            <a:ext cx="952500" cy="952500"/>
          </a:xfrm>
          <a:prstGeom prst="rect">
            <a:avLst/>
          </a:prstGeom>
        </p:spPr>
      </p:pic>
    </p:spTree>
    <p:extLst>
      <p:ext uri="{BB962C8B-B14F-4D97-AF65-F5344CB8AC3E}">
        <p14:creationId xmlns:p14="http://schemas.microsoft.com/office/powerpoint/2010/main" val="279881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1" y="427398"/>
            <a:ext cx="8534400" cy="15070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1715" y="2048034"/>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15638" y="2048033"/>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C475F21-3E3C-4BCF-97A0-C7434D8A0E03}"/>
              </a:ext>
            </a:extLst>
          </p:cNvPr>
          <p:cNvPicPr>
            <a:picLocks noChangeAspect="1"/>
          </p:cNvPicPr>
          <p:nvPr userDrawn="1"/>
        </p:nvPicPr>
        <p:blipFill>
          <a:blip r:embed="rId2"/>
          <a:stretch>
            <a:fillRect/>
          </a:stretch>
        </p:blipFill>
        <p:spPr>
          <a:xfrm>
            <a:off x="9762332" y="6105155"/>
            <a:ext cx="1994795" cy="362690"/>
          </a:xfrm>
          <a:prstGeom prst="rect">
            <a:avLst/>
          </a:prstGeom>
        </p:spPr>
      </p:pic>
      <p:pic>
        <p:nvPicPr>
          <p:cNvPr id="9" name="Picture 8">
            <a:extLst>
              <a:ext uri="{FF2B5EF4-FFF2-40B4-BE49-F238E27FC236}">
                <a16:creationId xmlns:a16="http://schemas.microsoft.com/office/drawing/2014/main" id="{8C85BD6B-EC8F-49F7-85BC-FB863108F05C}"/>
              </a:ext>
            </a:extLst>
          </p:cNvPr>
          <p:cNvPicPr>
            <a:picLocks noChangeAspect="1"/>
          </p:cNvPicPr>
          <p:nvPr userDrawn="1"/>
        </p:nvPicPr>
        <p:blipFill>
          <a:blip r:embed="rId3"/>
          <a:stretch>
            <a:fillRect/>
          </a:stretch>
        </p:blipFill>
        <p:spPr>
          <a:xfrm>
            <a:off x="10368858" y="5022322"/>
            <a:ext cx="781743" cy="969264"/>
          </a:xfrm>
          <a:prstGeom prst="rect">
            <a:avLst/>
          </a:prstGeom>
        </p:spPr>
      </p:pic>
      <p:pic>
        <p:nvPicPr>
          <p:cNvPr id="6" name="Picture 5">
            <a:extLst>
              <a:ext uri="{FF2B5EF4-FFF2-40B4-BE49-F238E27FC236}">
                <a16:creationId xmlns:a16="http://schemas.microsoft.com/office/drawing/2014/main" id="{A6A275C1-14B8-4349-9EE5-7CF72C7DDDEE}"/>
              </a:ext>
            </a:extLst>
          </p:cNvPr>
          <p:cNvPicPr>
            <a:picLocks noChangeAspect="1"/>
          </p:cNvPicPr>
          <p:nvPr userDrawn="1"/>
        </p:nvPicPr>
        <p:blipFill>
          <a:blip r:embed="rId4"/>
          <a:stretch>
            <a:fillRect/>
          </a:stretch>
        </p:blipFill>
        <p:spPr>
          <a:xfrm>
            <a:off x="10273866" y="3855665"/>
            <a:ext cx="952500" cy="952500"/>
          </a:xfrm>
          <a:prstGeom prst="rect">
            <a:avLst/>
          </a:prstGeom>
        </p:spPr>
      </p:pic>
    </p:spTree>
    <p:extLst>
      <p:ext uri="{BB962C8B-B14F-4D97-AF65-F5344CB8AC3E}">
        <p14:creationId xmlns:p14="http://schemas.microsoft.com/office/powerpoint/2010/main" val="153237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1" y="685800"/>
            <a:ext cx="4649787"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4213"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5"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1273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250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167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ACB3-5FB7-40F5-B94E-4391FA2413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36E25-3748-46F7-8792-C610548356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3841C-7C61-421D-8594-B17F20E01476}"/>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5" name="Footer Placeholder 4">
            <a:extLst>
              <a:ext uri="{FF2B5EF4-FFF2-40B4-BE49-F238E27FC236}">
                <a16:creationId xmlns:a16="http://schemas.microsoft.com/office/drawing/2014/main" id="{30FAEA3B-11CB-488A-94AD-0772A4A35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72460-26A9-4FF4-A285-A9A48F17EDAB}"/>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3921551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801"/>
            <a:ext cx="36576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351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3" y="914400"/>
            <a:ext cx="3280975"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722813" y="2777067"/>
            <a:ext cx="6021388"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497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1"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914401" y="3843867"/>
            <a:ext cx="8304211"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6779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2364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4124819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1"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6666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3" y="3928534"/>
            <a:ext cx="85344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3" y="4978400"/>
            <a:ext cx="85344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465790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3" y="4766734"/>
            <a:ext cx="85344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8859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6468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877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3DA3-2658-4E7D-8029-8702DCE5C9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A74850-469A-49DF-9D54-06DF12854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70898-D7DC-41F2-95F7-23F438BD8E76}"/>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5" name="Footer Placeholder 4">
            <a:extLst>
              <a:ext uri="{FF2B5EF4-FFF2-40B4-BE49-F238E27FC236}">
                <a16:creationId xmlns:a16="http://schemas.microsoft.com/office/drawing/2014/main" id="{73227DFD-BD65-4443-B292-0CFFDAD24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92AA8-6522-46B4-BF72-C331F296EF0D}"/>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274929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7BCF-DA2E-4C89-8E68-0CC05B914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C3156-7F19-4B58-8A1D-87A74DF2F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71910-8FE0-4C76-A46A-581E882BA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E65AA8-BBE5-4D66-85A5-6FDAAA6C20D0}"/>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6" name="Footer Placeholder 5">
            <a:extLst>
              <a:ext uri="{FF2B5EF4-FFF2-40B4-BE49-F238E27FC236}">
                <a16:creationId xmlns:a16="http://schemas.microsoft.com/office/drawing/2014/main" id="{5A19BE88-38EE-43BA-8573-797A5F163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A5D2E-F5B4-4D01-B672-1792650417BF}"/>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413385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AFC6-5A33-4428-BD66-E5B4EB2C9A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A8016F-6FDE-4A28-93C9-DA1496CAA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88128F-8EF2-4C72-A935-831215B17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9D3FB1-AF02-49B7-B124-C225ED318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4B042-84F7-453C-8D46-232CBB8838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69F94D-AF1B-43AD-BA65-08F1ACD128E9}"/>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8" name="Footer Placeholder 7">
            <a:extLst>
              <a:ext uri="{FF2B5EF4-FFF2-40B4-BE49-F238E27FC236}">
                <a16:creationId xmlns:a16="http://schemas.microsoft.com/office/drawing/2014/main" id="{C4577349-108E-43FB-B60E-76D0A56F2C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0B33BE-6FD6-475B-BF10-82F7A760B019}"/>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317820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D712-26B0-4256-8640-198F23D4B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3E105D-41D2-43A5-ABFD-88D8E9D28345}"/>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4" name="Footer Placeholder 3">
            <a:extLst>
              <a:ext uri="{FF2B5EF4-FFF2-40B4-BE49-F238E27FC236}">
                <a16:creationId xmlns:a16="http://schemas.microsoft.com/office/drawing/2014/main" id="{6D20E1BA-0325-459F-908D-7FB95F6735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63FF15-32B0-4A83-BCBC-8A13E53E6334}"/>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180303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05792-7591-49D4-B3E6-681011515396}"/>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3" name="Footer Placeholder 2">
            <a:extLst>
              <a:ext uri="{FF2B5EF4-FFF2-40B4-BE49-F238E27FC236}">
                <a16:creationId xmlns:a16="http://schemas.microsoft.com/office/drawing/2014/main" id="{F5AC74E9-3ECE-4590-A56E-5BBAAF050C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C6C99E-E5A6-4808-B800-98F908C68B74}"/>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366192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6E02-75D0-40EB-80F2-1A1453C11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B073E2-66D4-40A7-AD7A-85E2E77F0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EF96F-7AC6-43BC-A863-83182C5D0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8F7D9B-F195-46C6-949F-C9994F46ED85}"/>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6" name="Footer Placeholder 5">
            <a:extLst>
              <a:ext uri="{FF2B5EF4-FFF2-40B4-BE49-F238E27FC236}">
                <a16:creationId xmlns:a16="http://schemas.microsoft.com/office/drawing/2014/main" id="{5120D60F-8A58-4D09-96D5-E00185FB8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12912-EE6A-49A7-BE3C-C32E68330CD9}"/>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219948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C635-629F-4FF0-A95F-35D54A34B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26402E-B073-4015-A438-E69FCA364D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BB60B6-10A4-440A-9A70-459F09F36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ECD75-7BE8-48FC-9063-A6DB1C1F82AE}"/>
              </a:ext>
            </a:extLst>
          </p:cNvPr>
          <p:cNvSpPr>
            <a:spLocks noGrp="1"/>
          </p:cNvSpPr>
          <p:nvPr>
            <p:ph type="dt" sz="half" idx="10"/>
          </p:nvPr>
        </p:nvSpPr>
        <p:spPr/>
        <p:txBody>
          <a:bodyPr/>
          <a:lstStyle/>
          <a:p>
            <a:fld id="{4E32F1A1-6359-4AF3-ADB5-F86F9144BB7C}" type="datetimeFigureOut">
              <a:rPr lang="en-US" smtClean="0"/>
              <a:t>5/22/2023</a:t>
            </a:fld>
            <a:endParaRPr lang="en-US"/>
          </a:p>
        </p:txBody>
      </p:sp>
      <p:sp>
        <p:nvSpPr>
          <p:cNvPr id="6" name="Footer Placeholder 5">
            <a:extLst>
              <a:ext uri="{FF2B5EF4-FFF2-40B4-BE49-F238E27FC236}">
                <a16:creationId xmlns:a16="http://schemas.microsoft.com/office/drawing/2014/main" id="{40501EFC-2DF9-4400-A8C1-B76CDA706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EE8DD-6949-406E-B3C9-A6245EE0AB11}"/>
              </a:ext>
            </a:extLst>
          </p:cNvPr>
          <p:cNvSpPr>
            <a:spLocks noGrp="1"/>
          </p:cNvSpPr>
          <p:nvPr>
            <p:ph type="sldNum" sz="quarter" idx="12"/>
          </p:nvPr>
        </p:nvSpPr>
        <p:spPr/>
        <p:txBody>
          <a:bodyPr/>
          <a:lstStyle/>
          <a:p>
            <a:fld id="{3BF312D8-EB48-4FD3-8B06-D151F745A439}" type="slidenum">
              <a:rPr lang="en-US" smtClean="0"/>
              <a:t>‹#›</a:t>
            </a:fld>
            <a:endParaRPr lang="en-US"/>
          </a:p>
        </p:txBody>
      </p:sp>
    </p:spTree>
    <p:extLst>
      <p:ext uri="{BB962C8B-B14F-4D97-AF65-F5344CB8AC3E}">
        <p14:creationId xmlns:p14="http://schemas.microsoft.com/office/powerpoint/2010/main" val="371865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3E728-79FD-4507-8D60-FC0F5D6D8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838220-AD84-40ED-A773-8B96AA96B6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DA455-9016-4AE0-BAF1-60093FA5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2F1A1-6359-4AF3-ADB5-F86F9144BB7C}" type="datetimeFigureOut">
              <a:rPr lang="en-US" smtClean="0"/>
              <a:t>5/22/2023</a:t>
            </a:fld>
            <a:endParaRPr lang="en-US"/>
          </a:p>
        </p:txBody>
      </p:sp>
      <p:sp>
        <p:nvSpPr>
          <p:cNvPr id="5" name="Footer Placeholder 4">
            <a:extLst>
              <a:ext uri="{FF2B5EF4-FFF2-40B4-BE49-F238E27FC236}">
                <a16:creationId xmlns:a16="http://schemas.microsoft.com/office/drawing/2014/main" id="{4AA79A9A-1801-482B-859F-7A43356E4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FABFEA-FADF-4691-A745-188DE640A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312D8-EB48-4FD3-8B06-D151F745A439}" type="slidenum">
              <a:rPr lang="en-US" smtClean="0"/>
              <a:t>‹#›</a:t>
            </a:fld>
            <a:endParaRPr lang="en-US"/>
          </a:p>
        </p:txBody>
      </p:sp>
    </p:spTree>
    <p:extLst>
      <p:ext uri="{BB962C8B-B14F-4D97-AF65-F5344CB8AC3E}">
        <p14:creationId xmlns:p14="http://schemas.microsoft.com/office/powerpoint/2010/main" val="33949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5"/>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4"/>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2"/>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2"/>
            <a:ext cx="160020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5/22/2023</a:t>
            </a:fld>
            <a:endParaRPr lang="en-US" dirty="0"/>
          </a:p>
        </p:txBody>
      </p:sp>
      <p:sp>
        <p:nvSpPr>
          <p:cNvPr id="5" name="Footer Placeholder 4"/>
          <p:cNvSpPr>
            <a:spLocks noGrp="1"/>
          </p:cNvSpPr>
          <p:nvPr>
            <p:ph type="ftr" sz="quarter" idx="3"/>
          </p:nvPr>
        </p:nvSpPr>
        <p:spPr>
          <a:xfrm>
            <a:off x="684212" y="6172202"/>
            <a:ext cx="754380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7"/>
            <a:ext cx="1142245"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42123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owadot.gov/performance/winter-operati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eatherview.iowadot.gov/" TargetMode="External"/><Relationship Id="rId2" Type="http://schemas.openxmlformats.org/officeDocument/2006/relationships/hyperlink" Target="http://www.511ia.org/"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E5C54A-40A1-8639-112C-82FE130DD237}"/>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2" name="Title 1">
            <a:extLst>
              <a:ext uri="{FF2B5EF4-FFF2-40B4-BE49-F238E27FC236}">
                <a16:creationId xmlns:a16="http://schemas.microsoft.com/office/drawing/2014/main" id="{ADCEE350-96CA-4FC2-AC49-9E3A0257170B}"/>
              </a:ext>
            </a:extLst>
          </p:cNvPr>
          <p:cNvSpPr>
            <a:spLocks noGrp="1"/>
          </p:cNvSpPr>
          <p:nvPr>
            <p:ph type="ctrTitle"/>
          </p:nvPr>
        </p:nvSpPr>
        <p:spPr/>
        <p:txBody>
          <a:bodyPr/>
          <a:lstStyle/>
          <a:p>
            <a:r>
              <a:rPr lang="en-US" dirty="0"/>
              <a:t>Winter Information For Non-Winter Professionals</a:t>
            </a:r>
          </a:p>
        </p:txBody>
      </p:sp>
      <p:sp>
        <p:nvSpPr>
          <p:cNvPr id="3" name="Subtitle 2">
            <a:extLst>
              <a:ext uri="{FF2B5EF4-FFF2-40B4-BE49-F238E27FC236}">
                <a16:creationId xmlns:a16="http://schemas.microsoft.com/office/drawing/2014/main" id="{9EFAD0B3-896A-4886-940D-2E991F09CAA4}"/>
              </a:ext>
            </a:extLst>
          </p:cNvPr>
          <p:cNvSpPr>
            <a:spLocks noGrp="1"/>
          </p:cNvSpPr>
          <p:nvPr>
            <p:ph type="subTitle" idx="1"/>
          </p:nvPr>
        </p:nvSpPr>
        <p:spPr/>
        <p:txBody>
          <a:bodyPr/>
          <a:lstStyle/>
          <a:p>
            <a:r>
              <a:rPr lang="en-US" dirty="0"/>
              <a:t>Pacific Northwest </a:t>
            </a:r>
            <a:r>
              <a:rPr lang="en-US" dirty="0" err="1"/>
              <a:t>Snowfighters</a:t>
            </a:r>
            <a:endParaRPr lang="en-US" dirty="0"/>
          </a:p>
          <a:p>
            <a:r>
              <a:rPr lang="en-US" dirty="0"/>
              <a:t>June 2023</a:t>
            </a:r>
          </a:p>
        </p:txBody>
      </p:sp>
    </p:spTree>
    <p:extLst>
      <p:ext uri="{BB962C8B-B14F-4D97-AF65-F5344CB8AC3E}">
        <p14:creationId xmlns:p14="http://schemas.microsoft.com/office/powerpoint/2010/main" val="190640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7889-FB1A-134A-E151-CA789D6655BD}"/>
              </a:ext>
            </a:extLst>
          </p:cNvPr>
          <p:cNvSpPr>
            <a:spLocks noGrp="1"/>
          </p:cNvSpPr>
          <p:nvPr>
            <p:ph type="title"/>
          </p:nvPr>
        </p:nvSpPr>
        <p:spPr/>
        <p:txBody>
          <a:bodyPr/>
          <a:lstStyle/>
          <a:p>
            <a:r>
              <a:rPr lang="en-US" dirty="0"/>
              <a:t>Working With NWS and Patrol</a:t>
            </a:r>
          </a:p>
        </p:txBody>
      </p:sp>
      <p:sp>
        <p:nvSpPr>
          <p:cNvPr id="3" name="Content Placeholder 2">
            <a:extLst>
              <a:ext uri="{FF2B5EF4-FFF2-40B4-BE49-F238E27FC236}">
                <a16:creationId xmlns:a16="http://schemas.microsoft.com/office/drawing/2014/main" id="{3CB86ACC-AF56-B41D-7397-6B926D75203A}"/>
              </a:ext>
            </a:extLst>
          </p:cNvPr>
          <p:cNvSpPr>
            <a:spLocks noGrp="1"/>
          </p:cNvSpPr>
          <p:nvPr>
            <p:ph idx="1"/>
          </p:nvPr>
        </p:nvSpPr>
        <p:spPr/>
        <p:txBody>
          <a:bodyPr/>
          <a:lstStyle/>
          <a:p>
            <a:r>
              <a:rPr lang="en-US" dirty="0"/>
              <a:t>NWS has a great outreach and audience</a:t>
            </a:r>
          </a:p>
          <a:p>
            <a:r>
              <a:rPr lang="en-US" dirty="0"/>
              <a:t>Patrol is an operational partner but also had an untapped media presence</a:t>
            </a:r>
          </a:p>
          <a:p>
            <a:endParaRPr lang="en-US" dirty="0"/>
          </a:p>
        </p:txBody>
      </p:sp>
    </p:spTree>
    <p:extLst>
      <p:ext uri="{BB962C8B-B14F-4D97-AF65-F5344CB8AC3E}">
        <p14:creationId xmlns:p14="http://schemas.microsoft.com/office/powerpoint/2010/main" val="232489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90C2453-E5D9-43EC-9F20-1CD58EDCEA87}"/>
              </a:ext>
            </a:extLst>
          </p:cNvPr>
          <p:cNvSpPr txBox="1">
            <a:spLocks/>
          </p:cNvSpPr>
          <p:nvPr/>
        </p:nvSpPr>
        <p:spPr>
          <a:xfrm>
            <a:off x="705394" y="182881"/>
            <a:ext cx="11299371" cy="6479176"/>
          </a:xfrm>
          <a:prstGeom prst="rect">
            <a:avLst/>
          </a:prstGeom>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defTabSz="342900">
              <a:spcAft>
                <a:spcPts val="450"/>
              </a:spcAft>
              <a:buClr>
                <a:prstClr val="white"/>
              </a:buClr>
              <a:buNone/>
            </a:pPr>
            <a:r>
              <a:rPr lang="en-US" sz="3600" dirty="0">
                <a:solidFill>
                  <a:prstClr val="white"/>
                </a:solidFill>
                <a:latin typeface="Calibri" panose="020F0502020204030204" pitchFamily="34" charset="0"/>
                <a:cs typeface="Calibri" panose="020F0502020204030204" pitchFamily="34" charset="0"/>
              </a:rPr>
              <a:t>Pre-Season Prep Meeting</a:t>
            </a:r>
          </a:p>
          <a:p>
            <a:pPr marL="214313" indent="-214313" defTabSz="342900">
              <a:spcAft>
                <a:spcPts val="450"/>
              </a:spcAft>
              <a:buClr>
                <a:prstClr val="white"/>
              </a:buClr>
            </a:pPr>
            <a:endParaRPr lang="en-US" sz="1050" dirty="0">
              <a:solidFill>
                <a:prstClr val="white"/>
              </a:solidFill>
              <a:latin typeface="Calibri" panose="020F0502020204030204" pitchFamily="34" charset="0"/>
              <a:cs typeface="Calibri" panose="020F0502020204030204" pitchFamily="34" charset="0"/>
            </a:endParaRPr>
          </a:p>
          <a:p>
            <a:pPr defTabSz="342900">
              <a:spcAft>
                <a:spcPts val="450"/>
              </a:spcAft>
              <a:buClr>
                <a:prstClr val="white"/>
              </a:buClr>
              <a:buFont typeface="Wingdings" panose="05000000000000000000" pitchFamily="2" charset="2"/>
              <a:buChar char="§"/>
            </a:pPr>
            <a:r>
              <a:rPr lang="en-US" sz="2400" dirty="0">
                <a:solidFill>
                  <a:prstClr val="white"/>
                </a:solidFill>
                <a:latin typeface="Calibri" panose="020F0502020204030204" pitchFamily="34" charset="0"/>
                <a:cs typeface="Calibri" panose="020F0502020204030204" pitchFamily="34" charset="0"/>
              </a:rPr>
              <a:t>How each agency preps for the winter season and winter events</a:t>
            </a:r>
            <a:br>
              <a:rPr lang="en-US" sz="2400" dirty="0">
                <a:solidFill>
                  <a:prstClr val="white"/>
                </a:solidFill>
                <a:latin typeface="Calibri" panose="020F0502020204030204" pitchFamily="34" charset="0"/>
                <a:cs typeface="Calibri" panose="020F0502020204030204" pitchFamily="34" charset="0"/>
              </a:rPr>
            </a:br>
            <a:endParaRPr lang="en-US" sz="2400" dirty="0">
              <a:solidFill>
                <a:prstClr val="white"/>
              </a:solidFill>
              <a:latin typeface="Calibri" panose="020F0502020204030204" pitchFamily="34" charset="0"/>
              <a:cs typeface="Calibri" panose="020F0502020204030204" pitchFamily="34" charset="0"/>
            </a:endParaRPr>
          </a:p>
          <a:p>
            <a:pPr defTabSz="342900">
              <a:spcAft>
                <a:spcPts val="450"/>
              </a:spcAft>
              <a:buClr>
                <a:prstClr val="white"/>
              </a:buClr>
              <a:buFont typeface="Wingdings" panose="05000000000000000000" pitchFamily="2" charset="2"/>
              <a:buChar char="§"/>
            </a:pPr>
            <a:r>
              <a:rPr lang="en-US" sz="2400" dirty="0">
                <a:solidFill>
                  <a:prstClr val="white"/>
                </a:solidFill>
                <a:latin typeface="Calibri" panose="020F0502020204030204" pitchFamily="34" charset="0"/>
                <a:cs typeface="Calibri" panose="020F0502020204030204" pitchFamily="34" charset="0"/>
              </a:rPr>
              <a:t>HOW each agency communicates and WHAT they communicate about during an event</a:t>
            </a:r>
            <a:br>
              <a:rPr lang="en-US" sz="2400" dirty="0">
                <a:solidFill>
                  <a:prstClr val="white"/>
                </a:solidFill>
                <a:latin typeface="Calibri" panose="020F0502020204030204" pitchFamily="34" charset="0"/>
                <a:cs typeface="Calibri" panose="020F0502020204030204" pitchFamily="34" charset="0"/>
              </a:rPr>
            </a:br>
            <a:endParaRPr lang="en-US" sz="2400" dirty="0">
              <a:solidFill>
                <a:prstClr val="white"/>
              </a:solidFill>
              <a:latin typeface="Calibri" panose="020F0502020204030204" pitchFamily="34" charset="0"/>
              <a:cs typeface="Calibri" panose="020F0502020204030204" pitchFamily="34" charset="0"/>
            </a:endParaRPr>
          </a:p>
          <a:p>
            <a:pPr defTabSz="342900">
              <a:spcAft>
                <a:spcPts val="450"/>
              </a:spcAft>
              <a:buClr>
                <a:prstClr val="white"/>
              </a:buClr>
              <a:buFont typeface="Wingdings" panose="05000000000000000000" pitchFamily="2" charset="2"/>
              <a:buChar char="§"/>
            </a:pPr>
            <a:r>
              <a:rPr lang="en-US" sz="2400" dirty="0">
                <a:solidFill>
                  <a:prstClr val="white"/>
                </a:solidFill>
                <a:latin typeface="Calibri" panose="020F0502020204030204" pitchFamily="34" charset="0"/>
                <a:cs typeface="Calibri" panose="020F0502020204030204" pitchFamily="34" charset="0"/>
              </a:rPr>
              <a:t>Sources of winter weather/travel information</a:t>
            </a:r>
            <a:br>
              <a:rPr lang="en-US" sz="2400" dirty="0">
                <a:solidFill>
                  <a:prstClr val="white"/>
                </a:solidFill>
                <a:latin typeface="Calibri" panose="020F0502020204030204" pitchFamily="34" charset="0"/>
                <a:cs typeface="Calibri" panose="020F0502020204030204" pitchFamily="34" charset="0"/>
              </a:rPr>
            </a:br>
            <a:endParaRPr lang="en-US" sz="2400" dirty="0">
              <a:solidFill>
                <a:prstClr val="white"/>
              </a:solidFill>
              <a:latin typeface="Calibri" panose="020F0502020204030204" pitchFamily="34" charset="0"/>
              <a:cs typeface="Calibri" panose="020F0502020204030204" pitchFamily="34" charset="0"/>
            </a:endParaRPr>
          </a:p>
          <a:p>
            <a:pPr defTabSz="342900">
              <a:spcAft>
                <a:spcPts val="450"/>
              </a:spcAft>
              <a:buClr>
                <a:prstClr val="white"/>
              </a:buClr>
              <a:buFont typeface="Wingdings" panose="05000000000000000000" pitchFamily="2" charset="2"/>
              <a:buChar char="§"/>
            </a:pPr>
            <a:r>
              <a:rPr lang="en-US" sz="2400" dirty="0">
                <a:solidFill>
                  <a:prstClr val="white"/>
                </a:solidFill>
                <a:latin typeface="Calibri" panose="020F0502020204030204" pitchFamily="34" charset="0"/>
                <a:cs typeface="Calibri" panose="020F0502020204030204" pitchFamily="34" charset="0"/>
              </a:rPr>
              <a:t>Who to contact for interviews and types of interviews to seek from each</a:t>
            </a:r>
            <a:br>
              <a:rPr lang="en-US" sz="2400" dirty="0">
                <a:solidFill>
                  <a:prstClr val="white"/>
                </a:solidFill>
                <a:latin typeface="Calibri" panose="020F0502020204030204" pitchFamily="34" charset="0"/>
                <a:cs typeface="Calibri" panose="020F0502020204030204" pitchFamily="34" charset="0"/>
              </a:rPr>
            </a:br>
            <a:endParaRPr lang="en-US" sz="2400" dirty="0">
              <a:solidFill>
                <a:prstClr val="white"/>
              </a:solidFill>
              <a:latin typeface="Calibri" panose="020F0502020204030204" pitchFamily="34" charset="0"/>
              <a:cs typeface="Calibri" panose="020F0502020204030204" pitchFamily="34" charset="0"/>
            </a:endParaRPr>
          </a:p>
          <a:p>
            <a:pPr defTabSz="342900">
              <a:spcAft>
                <a:spcPts val="450"/>
              </a:spcAft>
              <a:buClr>
                <a:prstClr val="white"/>
              </a:buClr>
              <a:buFont typeface="Wingdings" panose="05000000000000000000" pitchFamily="2" charset="2"/>
              <a:buChar char="§"/>
            </a:pPr>
            <a:r>
              <a:rPr lang="en-US" sz="2400" dirty="0">
                <a:solidFill>
                  <a:prstClr val="white"/>
                </a:solidFill>
                <a:latin typeface="Calibri" panose="020F0502020204030204" pitchFamily="34" charset="0"/>
                <a:cs typeface="Calibri" panose="020F0502020204030204" pitchFamily="34" charset="0"/>
              </a:rPr>
              <a:t>Safety tips when reporting on weather/events along roadway</a:t>
            </a:r>
            <a:br>
              <a:rPr lang="en-US" sz="2400" dirty="0">
                <a:solidFill>
                  <a:prstClr val="white"/>
                </a:solidFill>
                <a:latin typeface="Calibri" panose="020F0502020204030204" pitchFamily="34" charset="0"/>
                <a:cs typeface="Calibri" panose="020F0502020204030204" pitchFamily="34" charset="0"/>
              </a:rPr>
            </a:br>
            <a:endParaRPr lang="en-US" sz="2400" dirty="0">
              <a:solidFill>
                <a:prstClr val="white"/>
              </a:solidFill>
              <a:latin typeface="Calibri" panose="020F0502020204030204" pitchFamily="34" charset="0"/>
              <a:cs typeface="Calibri" panose="020F0502020204030204" pitchFamily="34" charset="0"/>
            </a:endParaRPr>
          </a:p>
          <a:p>
            <a:pPr defTabSz="342900">
              <a:spcAft>
                <a:spcPts val="450"/>
              </a:spcAft>
              <a:buClr>
                <a:prstClr val="white"/>
              </a:buClr>
              <a:buFont typeface="Wingdings" panose="05000000000000000000" pitchFamily="2" charset="2"/>
              <a:buChar char="§"/>
            </a:pPr>
            <a:r>
              <a:rPr lang="en-US" sz="2400" dirty="0">
                <a:solidFill>
                  <a:prstClr val="white"/>
                </a:solidFill>
                <a:latin typeface="Calibri" panose="020F0502020204030204" pitchFamily="34" charset="0"/>
                <a:cs typeface="Calibri" panose="020F0502020204030204" pitchFamily="34" charset="0"/>
              </a:rPr>
              <a:t>Encouragement to share agency social media graphics</a:t>
            </a:r>
          </a:p>
          <a:p>
            <a:pPr marL="0" indent="0" defTabSz="342900">
              <a:spcAft>
                <a:spcPts val="450"/>
              </a:spcAft>
              <a:buClr>
                <a:prstClr val="white"/>
              </a:buClr>
              <a:buNone/>
            </a:pPr>
            <a:endParaRPr lang="en-US" sz="28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353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46EE-B6A7-401F-A5D9-74CCF547B137}"/>
              </a:ext>
            </a:extLst>
          </p:cNvPr>
          <p:cNvSpPr>
            <a:spLocks noGrp="1"/>
          </p:cNvSpPr>
          <p:nvPr>
            <p:ph type="title"/>
          </p:nvPr>
        </p:nvSpPr>
        <p:spPr>
          <a:xfrm>
            <a:off x="731519" y="479985"/>
            <a:ext cx="6400800" cy="750968"/>
          </a:xfrm>
        </p:spPr>
        <p:txBody>
          <a:bodyPr/>
          <a:lstStyle/>
          <a:p>
            <a:r>
              <a:rPr lang="en-US" dirty="0"/>
              <a:t>Sharable graphics </a:t>
            </a:r>
          </a:p>
        </p:txBody>
      </p:sp>
      <p:sp>
        <p:nvSpPr>
          <p:cNvPr id="8" name="TextBox 7">
            <a:extLst>
              <a:ext uri="{FF2B5EF4-FFF2-40B4-BE49-F238E27FC236}">
                <a16:creationId xmlns:a16="http://schemas.microsoft.com/office/drawing/2014/main" id="{CC67DE3E-AF48-45C7-BE1B-F0763FB125BB}"/>
              </a:ext>
            </a:extLst>
          </p:cNvPr>
          <p:cNvSpPr txBox="1"/>
          <p:nvPr/>
        </p:nvSpPr>
        <p:spPr>
          <a:xfrm>
            <a:off x="2037159" y="1701589"/>
            <a:ext cx="8218544" cy="346249"/>
          </a:xfrm>
          <a:prstGeom prst="rect">
            <a:avLst/>
          </a:prstGeom>
          <a:noFill/>
        </p:spPr>
        <p:txBody>
          <a:bodyPr wrap="square" rtlCol="0">
            <a:spAutoFit/>
          </a:bodyPr>
          <a:lstStyle/>
          <a:p>
            <a:pPr defTabSz="342900"/>
            <a:r>
              <a:rPr lang="en-US" sz="1650" dirty="0">
                <a:solidFill>
                  <a:prstClr val="white"/>
                </a:solidFill>
                <a:latin typeface="Century Gothic" panose="020B0502020202020204"/>
              </a:rPr>
              <a:t>One drive with social media and other sharable graphics</a:t>
            </a:r>
          </a:p>
        </p:txBody>
      </p:sp>
      <p:pic>
        <p:nvPicPr>
          <p:cNvPr id="3" name="Picture 2">
            <a:extLst>
              <a:ext uri="{FF2B5EF4-FFF2-40B4-BE49-F238E27FC236}">
                <a16:creationId xmlns:a16="http://schemas.microsoft.com/office/drawing/2014/main" id="{B334FDD5-F06C-48F6-9990-C83D5A511BB1}"/>
              </a:ext>
            </a:extLst>
          </p:cNvPr>
          <p:cNvPicPr>
            <a:picLocks noChangeAspect="1"/>
          </p:cNvPicPr>
          <p:nvPr/>
        </p:nvPicPr>
        <p:blipFill>
          <a:blip r:embed="rId3"/>
          <a:stretch>
            <a:fillRect/>
          </a:stretch>
        </p:blipFill>
        <p:spPr>
          <a:xfrm>
            <a:off x="4624051" y="1434257"/>
            <a:ext cx="7041079" cy="5241558"/>
          </a:xfrm>
          <a:prstGeom prst="rect">
            <a:avLst/>
          </a:prstGeom>
          <a:ln>
            <a:noFill/>
          </a:ln>
          <a:effectLst>
            <a:outerShdw blurRad="292100" dist="139700" dir="2700000" algn="tl" rotWithShape="0">
              <a:srgbClr val="333333">
                <a:alpha val="65000"/>
              </a:srgbClr>
            </a:outerShdw>
          </a:effectLst>
        </p:spPr>
      </p:pic>
      <p:pic>
        <p:nvPicPr>
          <p:cNvPr id="1026" name="gmail-m_-6630131530743233498Picture 6">
            <a:extLst>
              <a:ext uri="{FF2B5EF4-FFF2-40B4-BE49-F238E27FC236}">
                <a16:creationId xmlns:a16="http://schemas.microsoft.com/office/drawing/2014/main" id="{E21ABC76-D5F6-4A50-B001-582B76942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92" y="1275207"/>
            <a:ext cx="3820627" cy="558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41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46EE-B6A7-401F-A5D9-74CCF547B137}"/>
              </a:ext>
            </a:extLst>
          </p:cNvPr>
          <p:cNvSpPr>
            <a:spLocks noGrp="1"/>
          </p:cNvSpPr>
          <p:nvPr>
            <p:ph type="title"/>
          </p:nvPr>
        </p:nvSpPr>
        <p:spPr>
          <a:xfrm>
            <a:off x="300811" y="920505"/>
            <a:ext cx="6400800" cy="750968"/>
          </a:xfrm>
        </p:spPr>
        <p:txBody>
          <a:bodyPr/>
          <a:lstStyle/>
          <a:p>
            <a:r>
              <a:rPr lang="en-US" dirty="0"/>
              <a:t>Sharable graphics </a:t>
            </a:r>
          </a:p>
        </p:txBody>
      </p:sp>
      <p:sp>
        <p:nvSpPr>
          <p:cNvPr id="8" name="TextBox 7">
            <a:extLst>
              <a:ext uri="{FF2B5EF4-FFF2-40B4-BE49-F238E27FC236}">
                <a16:creationId xmlns:a16="http://schemas.microsoft.com/office/drawing/2014/main" id="{CC67DE3E-AF48-45C7-BE1B-F0763FB125BB}"/>
              </a:ext>
            </a:extLst>
          </p:cNvPr>
          <p:cNvSpPr txBox="1"/>
          <p:nvPr/>
        </p:nvSpPr>
        <p:spPr>
          <a:xfrm>
            <a:off x="2037159" y="1701589"/>
            <a:ext cx="8218544" cy="346249"/>
          </a:xfrm>
          <a:prstGeom prst="rect">
            <a:avLst/>
          </a:prstGeom>
          <a:noFill/>
        </p:spPr>
        <p:txBody>
          <a:bodyPr wrap="square" rtlCol="0">
            <a:spAutoFit/>
          </a:bodyPr>
          <a:lstStyle/>
          <a:p>
            <a:pPr defTabSz="342900"/>
            <a:r>
              <a:rPr lang="en-US" sz="1650" dirty="0">
                <a:solidFill>
                  <a:prstClr val="white"/>
                </a:solidFill>
                <a:latin typeface="Century Gothic" panose="020B0502020202020204"/>
              </a:rPr>
              <a:t>One drive with social media and other sharable graphics</a:t>
            </a:r>
          </a:p>
        </p:txBody>
      </p:sp>
      <p:pic>
        <p:nvPicPr>
          <p:cNvPr id="6" name="Picture 5">
            <a:extLst>
              <a:ext uri="{FF2B5EF4-FFF2-40B4-BE49-F238E27FC236}">
                <a16:creationId xmlns:a16="http://schemas.microsoft.com/office/drawing/2014/main" id="{D181A30C-B78D-43DA-A83C-8123A3FC3F62}"/>
              </a:ext>
            </a:extLst>
          </p:cNvPr>
          <p:cNvPicPr>
            <a:picLocks noChangeAspect="1"/>
          </p:cNvPicPr>
          <p:nvPr/>
        </p:nvPicPr>
        <p:blipFill rotWithShape="1">
          <a:blip r:embed="rId3"/>
          <a:srcRect l="577"/>
          <a:stretch/>
        </p:blipFill>
        <p:spPr>
          <a:xfrm>
            <a:off x="4920785" y="237977"/>
            <a:ext cx="6970404" cy="3484938"/>
          </a:xfrm>
          <a:prstGeom prst="rect">
            <a:avLst/>
          </a:prstGeom>
          <a:ln>
            <a:noFill/>
          </a:ln>
          <a:effectLst>
            <a:outerShdw blurRad="292100" dist="139700" dir="2700000" algn="tl" rotWithShape="0">
              <a:srgbClr val="333333">
                <a:alpha val="65000"/>
              </a:srgbClr>
            </a:outerShdw>
          </a:effectLst>
        </p:spPr>
      </p:pic>
      <p:pic>
        <p:nvPicPr>
          <p:cNvPr id="5" name="Picture 4" descr="Timeline&#10;&#10;Description automatically generated">
            <a:extLst>
              <a:ext uri="{FF2B5EF4-FFF2-40B4-BE49-F238E27FC236}">
                <a16:creationId xmlns:a16="http://schemas.microsoft.com/office/drawing/2014/main" id="{EB87E015-D2B6-4F1C-A18D-45E86134F53F}"/>
              </a:ext>
            </a:extLst>
          </p:cNvPr>
          <p:cNvPicPr>
            <a:picLocks noChangeAspect="1"/>
          </p:cNvPicPr>
          <p:nvPr/>
        </p:nvPicPr>
        <p:blipFill>
          <a:blip r:embed="rId4"/>
          <a:stretch>
            <a:fillRect/>
          </a:stretch>
        </p:blipFill>
        <p:spPr>
          <a:xfrm>
            <a:off x="340365" y="3198538"/>
            <a:ext cx="6970404" cy="3659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047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DA7F-1808-67EF-E917-C033666436DE}"/>
              </a:ext>
            </a:extLst>
          </p:cNvPr>
          <p:cNvSpPr>
            <a:spLocks noGrp="1"/>
          </p:cNvSpPr>
          <p:nvPr>
            <p:ph type="title"/>
          </p:nvPr>
        </p:nvSpPr>
        <p:spPr/>
        <p:txBody>
          <a:bodyPr/>
          <a:lstStyle/>
          <a:p>
            <a:r>
              <a:rPr lang="en-US" dirty="0"/>
              <a:t>Pathfinder and NWS </a:t>
            </a:r>
          </a:p>
        </p:txBody>
      </p:sp>
      <p:sp>
        <p:nvSpPr>
          <p:cNvPr id="3" name="Content Placeholder 2">
            <a:extLst>
              <a:ext uri="{FF2B5EF4-FFF2-40B4-BE49-F238E27FC236}">
                <a16:creationId xmlns:a16="http://schemas.microsoft.com/office/drawing/2014/main" id="{08F8BF1B-B869-BE9C-B100-3BE181A76DF2}"/>
              </a:ext>
            </a:extLst>
          </p:cNvPr>
          <p:cNvSpPr>
            <a:spLocks noGrp="1"/>
          </p:cNvSpPr>
          <p:nvPr>
            <p:ph idx="1"/>
          </p:nvPr>
        </p:nvSpPr>
        <p:spPr/>
        <p:txBody>
          <a:bodyPr/>
          <a:lstStyle/>
          <a:p>
            <a:r>
              <a:rPr lang="en-US" dirty="0"/>
              <a:t>Our Des Moines office had great interest in winter crashes as it related to various storm conditions</a:t>
            </a:r>
          </a:p>
          <a:p>
            <a:r>
              <a:rPr lang="en-US" dirty="0"/>
              <a:t>They can’t give ‘pavement forecasts’ but road impact knowledge helps focus their message</a:t>
            </a:r>
          </a:p>
        </p:txBody>
      </p:sp>
    </p:spTree>
    <p:extLst>
      <p:ext uri="{BB962C8B-B14F-4D97-AF65-F5344CB8AC3E}">
        <p14:creationId xmlns:p14="http://schemas.microsoft.com/office/powerpoint/2010/main" val="181616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E2D7-A9C0-4468-A305-D9A1EEA659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569D4F-EBC6-4CD4-8854-E787A6D0D45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3E12BBE-0898-8503-226F-83CAA998833D}"/>
              </a:ext>
            </a:extLst>
          </p:cNvPr>
          <p:cNvPicPr>
            <a:picLocks noChangeAspect="1"/>
          </p:cNvPicPr>
          <p:nvPr/>
        </p:nvPicPr>
        <p:blipFill>
          <a:blip r:embed="rId2"/>
          <a:stretch>
            <a:fillRect/>
          </a:stretch>
        </p:blipFill>
        <p:spPr>
          <a:xfrm>
            <a:off x="0" y="0"/>
            <a:ext cx="12175517" cy="6858000"/>
          </a:xfrm>
          <a:prstGeom prst="rect">
            <a:avLst/>
          </a:prstGeom>
        </p:spPr>
      </p:pic>
    </p:spTree>
    <p:extLst>
      <p:ext uri="{BB962C8B-B14F-4D97-AF65-F5344CB8AC3E}">
        <p14:creationId xmlns:p14="http://schemas.microsoft.com/office/powerpoint/2010/main" val="187533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1C10-3A17-F479-9670-86D67C086437}"/>
              </a:ext>
            </a:extLst>
          </p:cNvPr>
          <p:cNvSpPr>
            <a:spLocks noGrp="1"/>
          </p:cNvSpPr>
          <p:nvPr>
            <p:ph type="title"/>
          </p:nvPr>
        </p:nvSpPr>
        <p:spPr/>
        <p:txBody>
          <a:bodyPr/>
          <a:lstStyle/>
          <a:p>
            <a:r>
              <a:rPr lang="en-US" dirty="0"/>
              <a:t>Public-Facing Winter Operations Stats</a:t>
            </a:r>
          </a:p>
        </p:txBody>
      </p:sp>
      <p:sp>
        <p:nvSpPr>
          <p:cNvPr id="3" name="Content Placeholder 2">
            <a:extLst>
              <a:ext uri="{FF2B5EF4-FFF2-40B4-BE49-F238E27FC236}">
                <a16:creationId xmlns:a16="http://schemas.microsoft.com/office/drawing/2014/main" id="{B6B10BC8-1555-BE45-D2A9-51D6C5002BEC}"/>
              </a:ext>
            </a:extLst>
          </p:cNvPr>
          <p:cNvSpPr>
            <a:spLocks noGrp="1"/>
          </p:cNvSpPr>
          <p:nvPr>
            <p:ph idx="1"/>
          </p:nvPr>
        </p:nvSpPr>
        <p:spPr/>
        <p:txBody>
          <a:bodyPr/>
          <a:lstStyle/>
          <a:p>
            <a:r>
              <a:rPr lang="en-US" dirty="0">
                <a:hlinkClick r:id="rId2"/>
              </a:rPr>
              <a:t>https://iowadot.gov/performance/winter-operations</a:t>
            </a:r>
            <a:endParaRPr lang="en-US" dirty="0"/>
          </a:p>
          <a:p>
            <a:r>
              <a:rPr lang="en-US" dirty="0"/>
              <a:t>Anyone can look up common winter stats</a:t>
            </a:r>
          </a:p>
          <a:p>
            <a:pPr lvl="1"/>
            <a:r>
              <a:rPr lang="en-US" dirty="0"/>
              <a:t>Media stories</a:t>
            </a:r>
          </a:p>
          <a:p>
            <a:pPr lvl="1"/>
            <a:r>
              <a:rPr lang="en-US" dirty="0"/>
              <a:t>Support for legislative requests</a:t>
            </a:r>
          </a:p>
          <a:p>
            <a:pPr lvl="1"/>
            <a:r>
              <a:rPr lang="en-US" dirty="0"/>
              <a:t>Executive staff</a:t>
            </a:r>
          </a:p>
          <a:p>
            <a:pPr lvl="1"/>
            <a:endParaRPr lang="en-US" dirty="0"/>
          </a:p>
          <a:p>
            <a:r>
              <a:rPr lang="en-US" dirty="0"/>
              <a:t>Updates daily</a:t>
            </a:r>
          </a:p>
          <a:p>
            <a:r>
              <a:rPr lang="en-US" dirty="0"/>
              <a:t>Preemptively answers a lot of questions </a:t>
            </a:r>
          </a:p>
        </p:txBody>
      </p:sp>
      <p:pic>
        <p:nvPicPr>
          <p:cNvPr id="5" name="Picture 4">
            <a:extLst>
              <a:ext uri="{FF2B5EF4-FFF2-40B4-BE49-F238E27FC236}">
                <a16:creationId xmlns:a16="http://schemas.microsoft.com/office/drawing/2014/main" id="{F0891FB7-9969-2230-B739-C894B0149B25}"/>
              </a:ext>
            </a:extLst>
          </p:cNvPr>
          <p:cNvPicPr>
            <a:picLocks noChangeAspect="1"/>
          </p:cNvPicPr>
          <p:nvPr/>
        </p:nvPicPr>
        <p:blipFill>
          <a:blip r:embed="rId3"/>
          <a:stretch>
            <a:fillRect/>
          </a:stretch>
        </p:blipFill>
        <p:spPr>
          <a:xfrm>
            <a:off x="7300056" y="2873828"/>
            <a:ext cx="4693168" cy="343807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43709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391E3-4C1E-4483-BA95-740720967A67}"/>
              </a:ext>
            </a:extLst>
          </p:cNvPr>
          <p:cNvPicPr>
            <a:picLocks noChangeAspect="1"/>
          </p:cNvPicPr>
          <p:nvPr/>
        </p:nvPicPr>
        <p:blipFill>
          <a:blip r:embed="rId2"/>
          <a:stretch>
            <a:fillRect/>
          </a:stretch>
        </p:blipFill>
        <p:spPr>
          <a:xfrm>
            <a:off x="273582" y="1711234"/>
            <a:ext cx="9622160" cy="4349932"/>
          </a:xfrm>
          <a:prstGeom prst="rect">
            <a:avLst/>
          </a:prstGeom>
        </p:spPr>
      </p:pic>
      <p:pic>
        <p:nvPicPr>
          <p:cNvPr id="7" name="Picture 6">
            <a:extLst>
              <a:ext uri="{FF2B5EF4-FFF2-40B4-BE49-F238E27FC236}">
                <a16:creationId xmlns:a16="http://schemas.microsoft.com/office/drawing/2014/main" id="{8992E2F1-A594-400B-AC92-73C1D045C67B}"/>
              </a:ext>
            </a:extLst>
          </p:cNvPr>
          <p:cNvPicPr>
            <a:picLocks noChangeAspect="1"/>
          </p:cNvPicPr>
          <p:nvPr/>
        </p:nvPicPr>
        <p:blipFill>
          <a:blip r:embed="rId3"/>
          <a:stretch>
            <a:fillRect/>
          </a:stretch>
        </p:blipFill>
        <p:spPr>
          <a:xfrm>
            <a:off x="10031692" y="2952970"/>
            <a:ext cx="1462030" cy="2211322"/>
          </a:xfrm>
          <a:prstGeom prst="rect">
            <a:avLst/>
          </a:prstGeom>
        </p:spPr>
      </p:pic>
    </p:spTree>
    <p:extLst>
      <p:ext uri="{BB962C8B-B14F-4D97-AF65-F5344CB8AC3E}">
        <p14:creationId xmlns:p14="http://schemas.microsoft.com/office/powerpoint/2010/main" val="136941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598C4-EBE1-4665-9C16-1B8249D3C02F}"/>
              </a:ext>
            </a:extLst>
          </p:cNvPr>
          <p:cNvPicPr>
            <a:picLocks noChangeAspect="1"/>
          </p:cNvPicPr>
          <p:nvPr/>
        </p:nvPicPr>
        <p:blipFill>
          <a:blip r:embed="rId2"/>
          <a:stretch>
            <a:fillRect/>
          </a:stretch>
        </p:blipFill>
        <p:spPr>
          <a:xfrm>
            <a:off x="138118" y="776177"/>
            <a:ext cx="11915763" cy="5135526"/>
          </a:xfrm>
          <a:prstGeom prst="rect">
            <a:avLst/>
          </a:prstGeom>
        </p:spPr>
      </p:pic>
    </p:spTree>
    <p:extLst>
      <p:ext uri="{BB962C8B-B14F-4D97-AF65-F5344CB8AC3E}">
        <p14:creationId xmlns:p14="http://schemas.microsoft.com/office/powerpoint/2010/main" val="5673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FDE567-8B77-46F1-BCDB-902FAFE6126C}"/>
              </a:ext>
            </a:extLst>
          </p:cNvPr>
          <p:cNvPicPr>
            <a:picLocks noChangeAspect="1"/>
          </p:cNvPicPr>
          <p:nvPr/>
        </p:nvPicPr>
        <p:blipFill>
          <a:blip r:embed="rId2"/>
          <a:stretch>
            <a:fillRect/>
          </a:stretch>
        </p:blipFill>
        <p:spPr>
          <a:xfrm>
            <a:off x="139960" y="1729648"/>
            <a:ext cx="9853468" cy="4913523"/>
          </a:xfrm>
          <a:prstGeom prst="rect">
            <a:avLst/>
          </a:prstGeom>
        </p:spPr>
      </p:pic>
      <p:pic>
        <p:nvPicPr>
          <p:cNvPr id="3" name="Picture 2">
            <a:extLst>
              <a:ext uri="{FF2B5EF4-FFF2-40B4-BE49-F238E27FC236}">
                <a16:creationId xmlns:a16="http://schemas.microsoft.com/office/drawing/2014/main" id="{9F31D38A-FA94-488B-B453-D4ED08C62CED}"/>
              </a:ext>
            </a:extLst>
          </p:cNvPr>
          <p:cNvPicPr>
            <a:picLocks noChangeAspect="1"/>
          </p:cNvPicPr>
          <p:nvPr/>
        </p:nvPicPr>
        <p:blipFill>
          <a:blip r:embed="rId3"/>
          <a:stretch>
            <a:fillRect/>
          </a:stretch>
        </p:blipFill>
        <p:spPr>
          <a:xfrm>
            <a:off x="10305157" y="3007283"/>
            <a:ext cx="4137957" cy="1686359"/>
          </a:xfrm>
          <a:prstGeom prst="rect">
            <a:avLst/>
          </a:prstGeom>
        </p:spPr>
      </p:pic>
      <p:sp>
        <p:nvSpPr>
          <p:cNvPr id="4" name="Speech Bubble: Rectangle with Corners Rounded 3">
            <a:extLst>
              <a:ext uri="{FF2B5EF4-FFF2-40B4-BE49-F238E27FC236}">
                <a16:creationId xmlns:a16="http://schemas.microsoft.com/office/drawing/2014/main" id="{E8A09322-26B5-3EC0-C683-969B3DF37262}"/>
              </a:ext>
            </a:extLst>
          </p:cNvPr>
          <p:cNvSpPr/>
          <p:nvPr/>
        </p:nvSpPr>
        <p:spPr>
          <a:xfrm>
            <a:off x="3280954" y="214829"/>
            <a:ext cx="5630091" cy="1423852"/>
          </a:xfrm>
          <a:prstGeom prst="wedgeRoundRectCallout">
            <a:avLst>
              <a:gd name="adj1" fmla="val -37538"/>
              <a:gd name="adj2" fmla="val 1065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historical context of many of these graphics tell a useful story</a:t>
            </a:r>
          </a:p>
        </p:txBody>
      </p:sp>
    </p:spTree>
    <p:extLst>
      <p:ext uri="{BB962C8B-B14F-4D97-AF65-F5344CB8AC3E}">
        <p14:creationId xmlns:p14="http://schemas.microsoft.com/office/powerpoint/2010/main" val="10887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EA26BC-72B6-0717-3DF6-556B0B04CDC1}"/>
              </a:ext>
            </a:extLst>
          </p:cNvPr>
          <p:cNvPicPr>
            <a:picLocks noChangeAspect="1"/>
          </p:cNvPicPr>
          <p:nvPr/>
        </p:nvPicPr>
        <p:blipFill rotWithShape="1">
          <a:blip r:embed="rId2">
            <a:extLst>
              <a:ext uri="{28A0092B-C50C-407E-A947-70E740481C1C}">
                <a14:useLocalDpi xmlns:a14="http://schemas.microsoft.com/office/drawing/2010/main" val="0"/>
              </a:ext>
            </a:extLst>
          </a:blip>
          <a:srcRect t="8940" b="48941"/>
          <a:stretch/>
        </p:blipFill>
        <p:spPr>
          <a:xfrm>
            <a:off x="0" y="-1"/>
            <a:ext cx="12192000" cy="6858001"/>
          </a:xfrm>
          <a:prstGeom prst="rect">
            <a:avLst/>
          </a:prstGeom>
        </p:spPr>
      </p:pic>
      <p:sp>
        <p:nvSpPr>
          <p:cNvPr id="3" name="Content Placeholder 2">
            <a:extLst>
              <a:ext uri="{FF2B5EF4-FFF2-40B4-BE49-F238E27FC236}">
                <a16:creationId xmlns:a16="http://schemas.microsoft.com/office/drawing/2014/main" id="{CB3CE1E4-C6FF-434B-9F47-AEEB232205AB}"/>
              </a:ext>
            </a:extLst>
          </p:cNvPr>
          <p:cNvSpPr>
            <a:spLocks noGrp="1"/>
          </p:cNvSpPr>
          <p:nvPr>
            <p:ph idx="1"/>
          </p:nvPr>
        </p:nvSpPr>
        <p:spPr>
          <a:xfrm>
            <a:off x="838200" y="732729"/>
            <a:ext cx="10515600" cy="2696271"/>
          </a:xfrm>
        </p:spPr>
        <p:txBody>
          <a:bodyPr>
            <a:normAutofit/>
          </a:bodyPr>
          <a:lstStyle/>
          <a:p>
            <a:pPr marL="0" indent="0">
              <a:buNone/>
            </a:pPr>
            <a:r>
              <a:rPr lang="en-US" sz="3600" dirty="0"/>
              <a:t>Effective storm coordination, secure resourcing, positive perception, and productive partnerships depend on your ability to communicate important operations information with people who have limited winter maintenance knowledge.  </a:t>
            </a:r>
          </a:p>
        </p:txBody>
      </p:sp>
    </p:spTree>
    <p:extLst>
      <p:ext uri="{BB962C8B-B14F-4D97-AF65-F5344CB8AC3E}">
        <p14:creationId xmlns:p14="http://schemas.microsoft.com/office/powerpoint/2010/main" val="350125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826D-4E5B-432C-675D-D37DCDA0AC65}"/>
              </a:ext>
            </a:extLst>
          </p:cNvPr>
          <p:cNvSpPr>
            <a:spLocks noGrp="1"/>
          </p:cNvSpPr>
          <p:nvPr>
            <p:ph type="title"/>
          </p:nvPr>
        </p:nvSpPr>
        <p:spPr/>
        <p:txBody>
          <a:bodyPr/>
          <a:lstStyle/>
          <a:p>
            <a:r>
              <a:rPr lang="en-US" dirty="0"/>
              <a:t>Stats for Decision-makers</a:t>
            </a:r>
          </a:p>
        </p:txBody>
      </p:sp>
      <p:sp>
        <p:nvSpPr>
          <p:cNvPr id="3" name="Content Placeholder 2">
            <a:extLst>
              <a:ext uri="{FF2B5EF4-FFF2-40B4-BE49-F238E27FC236}">
                <a16:creationId xmlns:a16="http://schemas.microsoft.com/office/drawing/2014/main" id="{154B88B9-E9F6-61DC-A1CC-73B1F2AD4B2C}"/>
              </a:ext>
            </a:extLst>
          </p:cNvPr>
          <p:cNvSpPr>
            <a:spLocks noGrp="1"/>
          </p:cNvSpPr>
          <p:nvPr>
            <p:ph idx="1"/>
          </p:nvPr>
        </p:nvSpPr>
        <p:spPr/>
        <p:txBody>
          <a:bodyPr/>
          <a:lstStyle/>
          <a:p>
            <a:r>
              <a:rPr lang="en-US" dirty="0"/>
              <a:t>Weather severity scores accompany most budget updates or requests</a:t>
            </a:r>
          </a:p>
          <a:p>
            <a:pPr lvl="1"/>
            <a:r>
              <a:rPr lang="en-US" dirty="0"/>
              <a:t>15+ years with the same formula</a:t>
            </a:r>
          </a:p>
          <a:p>
            <a:pPr lvl="1"/>
            <a:r>
              <a:rPr lang="en-US" dirty="0"/>
              <a:t>Weather index scores are abstract, but consistency helps understanding</a:t>
            </a:r>
          </a:p>
          <a:p>
            <a:r>
              <a:rPr lang="en-US" dirty="0"/>
              <a:t>Focus on key data</a:t>
            </a:r>
          </a:p>
          <a:p>
            <a:r>
              <a:rPr lang="en-US" dirty="0"/>
              <a:t>1 page only!</a:t>
            </a:r>
          </a:p>
        </p:txBody>
      </p:sp>
    </p:spTree>
    <p:extLst>
      <p:ext uri="{BB962C8B-B14F-4D97-AF65-F5344CB8AC3E}">
        <p14:creationId xmlns:p14="http://schemas.microsoft.com/office/powerpoint/2010/main" val="314439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5C47C0-C1BE-4190-9101-36EC87930B21}"/>
              </a:ext>
            </a:extLst>
          </p:cNvPr>
          <p:cNvSpPr txBox="1"/>
          <p:nvPr/>
        </p:nvSpPr>
        <p:spPr>
          <a:xfrm>
            <a:off x="531628" y="829719"/>
            <a:ext cx="11660372" cy="8749896"/>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Total Equipment Hours = 144,558.6</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Total Equipment Costs @ $31 per hour = $4,481,316.60</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Total Labor Hours = 206,326.4</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Total Labor Costs @$42 per hour = $8,665,708.80 </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u="sng" dirty="0">
                <a:effectLst/>
                <a:latin typeface="Calibri" panose="020F0502020204030204" pitchFamily="34" charset="0"/>
                <a:ea typeface="Calibri" panose="020F0502020204030204" pitchFamily="34" charset="0"/>
                <a:cs typeface="Times New Roman" panose="02020603050405020304" pitchFamily="18" charset="0"/>
              </a:rPr>
              <a:t>Materials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Rock Salt – 83,570 tons @ $83.11 per ton = $6,945,503</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Sand – 10,606 tons @$14.95 per ton = $158,560</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50/50 (Salt/Sand) – 8.207 tons @ $49 per ton = $420,389</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Salt Brine – 21,702,096 gallons @$0.20 per gallon = $4,340,419</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Calcium Chloride – 14,355 gallons @$1.20 per gallon = $17,226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Total Material Costs = $11,864,097</a:t>
            </a:r>
          </a:p>
          <a:p>
            <a:pPr marL="0" marR="0">
              <a:lnSpc>
                <a:spcPct val="107000"/>
              </a:lnSpc>
              <a:spcBef>
                <a:spcPts val="0"/>
              </a:spcBef>
              <a:spcAft>
                <a:spcPts val="80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 Winter Operations Costs as of 14 February 2023 = $25,011,122</a:t>
            </a:r>
          </a:p>
          <a:p>
            <a:pPr marL="0" marR="0">
              <a:lnSpc>
                <a:spcPct val="107000"/>
              </a:lnSpc>
              <a:spcBef>
                <a:spcPts val="0"/>
              </a:spcBef>
              <a:spcAft>
                <a:spcPts val="80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179E16F-EE94-4402-915C-4E200E3B055B}"/>
              </a:ext>
            </a:extLst>
          </p:cNvPr>
          <p:cNvSpPr txBox="1"/>
          <p:nvPr/>
        </p:nvSpPr>
        <p:spPr>
          <a:xfrm>
            <a:off x="2757233" y="244548"/>
            <a:ext cx="5606471" cy="400110"/>
          </a:xfrm>
          <a:prstGeom prst="rect">
            <a:avLst/>
          </a:prstGeom>
          <a:noFill/>
          <a:ln w="38100">
            <a:solidFill>
              <a:schemeClr val="tx1"/>
            </a:solidFill>
          </a:ln>
        </p:spPr>
        <p:txBody>
          <a:bodyPr wrap="none" rtlCol="0">
            <a:spAutoFit/>
          </a:bodyPr>
          <a:lstStyle/>
          <a:p>
            <a:r>
              <a:rPr lang="en-US" sz="2000" dirty="0"/>
              <a:t>Winter Operations Summary as of 14 February 2023</a:t>
            </a:r>
          </a:p>
        </p:txBody>
      </p:sp>
    </p:spTree>
    <p:extLst>
      <p:ext uri="{BB962C8B-B14F-4D97-AF65-F5344CB8AC3E}">
        <p14:creationId xmlns:p14="http://schemas.microsoft.com/office/powerpoint/2010/main" val="408019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13CBC25-07A2-4D63-A575-027085E5F3E4}"/>
              </a:ext>
            </a:extLst>
          </p:cNvPr>
          <p:cNvGraphicFramePr>
            <a:graphicFrameLocks/>
          </p:cNvGraphicFramePr>
          <p:nvPr/>
        </p:nvGraphicFramePr>
        <p:xfrm>
          <a:off x="412603" y="525596"/>
          <a:ext cx="11657477" cy="58752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4F2F981-943D-406A-9C27-8C973B0125A8}"/>
              </a:ext>
            </a:extLst>
          </p:cNvPr>
          <p:cNvSpPr txBox="1"/>
          <p:nvPr/>
        </p:nvSpPr>
        <p:spPr>
          <a:xfrm>
            <a:off x="10805362" y="5804452"/>
            <a:ext cx="1296063" cy="369332"/>
          </a:xfrm>
          <a:prstGeom prst="rect">
            <a:avLst/>
          </a:prstGeom>
          <a:noFill/>
        </p:spPr>
        <p:txBody>
          <a:bodyPr wrap="square" rtlCol="0">
            <a:spAutoFit/>
          </a:bodyPr>
          <a:lstStyle/>
          <a:p>
            <a:r>
              <a:rPr lang="en-US" dirty="0"/>
              <a:t>(2-14-23)</a:t>
            </a:r>
          </a:p>
        </p:txBody>
      </p:sp>
    </p:spTree>
    <p:extLst>
      <p:ext uri="{BB962C8B-B14F-4D97-AF65-F5344CB8AC3E}">
        <p14:creationId xmlns:p14="http://schemas.microsoft.com/office/powerpoint/2010/main" val="325815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C8EB84-AADC-48AA-8CB2-BFAF0FBB713C}"/>
              </a:ext>
            </a:extLst>
          </p:cNvPr>
          <p:cNvSpPr txBox="1"/>
          <p:nvPr/>
        </p:nvSpPr>
        <p:spPr>
          <a:xfrm>
            <a:off x="609600" y="385482"/>
            <a:ext cx="5124994" cy="93044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dirty="0">
                <a:latin typeface="+mj-lt"/>
                <a:ea typeface="+mj-ea"/>
                <a:cs typeface="+mj-cs"/>
              </a:rPr>
              <a:t> Public Travel Info</a:t>
            </a:r>
            <a:endParaRPr lang="en-US" sz="4700" b="1" dirty="0">
              <a:latin typeface="+mj-lt"/>
              <a:ea typeface="+mj-ea"/>
              <a:cs typeface="+mj-cs"/>
            </a:endParaRPr>
          </a:p>
        </p:txBody>
      </p:sp>
      <p:sp>
        <p:nvSpPr>
          <p:cNvPr id="5" name="Content Placeholder 4">
            <a:extLst>
              <a:ext uri="{FF2B5EF4-FFF2-40B4-BE49-F238E27FC236}">
                <a16:creationId xmlns:a16="http://schemas.microsoft.com/office/drawing/2014/main" id="{DD37AAA5-847E-07F4-F59E-362D9192A3A2}"/>
              </a:ext>
            </a:extLst>
          </p:cNvPr>
          <p:cNvSpPr>
            <a:spLocks noGrp="1"/>
          </p:cNvSpPr>
          <p:nvPr>
            <p:ph idx="1"/>
          </p:nvPr>
        </p:nvSpPr>
        <p:spPr/>
        <p:txBody>
          <a:bodyPr/>
          <a:lstStyle/>
          <a:p>
            <a:r>
              <a:rPr lang="en-US" dirty="0">
                <a:hlinkClick r:id="rId2"/>
              </a:rPr>
              <a:t>www.511ia.org</a:t>
            </a:r>
            <a:r>
              <a:rPr lang="en-US" dirty="0"/>
              <a:t> is our primary traveler outreach platform</a:t>
            </a:r>
          </a:p>
          <a:p>
            <a:r>
              <a:rPr lang="en-US" dirty="0"/>
              <a:t>Also very active on social media.  Actively monitor for storm-related chatter</a:t>
            </a:r>
          </a:p>
          <a:p>
            <a:r>
              <a:rPr lang="en-US" dirty="0">
                <a:hlinkClick r:id="rId3"/>
              </a:rPr>
              <a:t>https://weatherview.iowadot.gov</a:t>
            </a:r>
            <a:r>
              <a:rPr lang="en-US" dirty="0"/>
              <a:t> is a secondary site for more detailed RWIS/AWOS data</a:t>
            </a:r>
          </a:p>
          <a:p>
            <a:pPr marL="0" indent="0">
              <a:buNone/>
            </a:pPr>
            <a:endParaRPr lang="en-US" dirty="0"/>
          </a:p>
        </p:txBody>
      </p:sp>
      <p:pic>
        <p:nvPicPr>
          <p:cNvPr id="7" name="Picture 6">
            <a:extLst>
              <a:ext uri="{FF2B5EF4-FFF2-40B4-BE49-F238E27FC236}">
                <a16:creationId xmlns:a16="http://schemas.microsoft.com/office/drawing/2014/main" id="{3EF0BA46-C99A-88CC-2283-1CD4A605232A}"/>
              </a:ext>
            </a:extLst>
          </p:cNvPr>
          <p:cNvPicPr>
            <a:picLocks noChangeAspect="1"/>
          </p:cNvPicPr>
          <p:nvPr/>
        </p:nvPicPr>
        <p:blipFill>
          <a:blip r:embed="rId4"/>
          <a:stretch>
            <a:fillRect/>
          </a:stretch>
        </p:blipFill>
        <p:spPr>
          <a:xfrm>
            <a:off x="6257108" y="3513150"/>
            <a:ext cx="5934891" cy="3099935"/>
          </a:xfrm>
          <a:prstGeom prst="rect">
            <a:avLst/>
          </a:prstGeom>
        </p:spPr>
      </p:pic>
    </p:spTree>
    <p:extLst>
      <p:ext uri="{BB962C8B-B14F-4D97-AF65-F5344CB8AC3E}">
        <p14:creationId xmlns:p14="http://schemas.microsoft.com/office/powerpoint/2010/main" val="186786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8BD18F-4D66-5603-E3B3-6DDB908AAE98}"/>
              </a:ext>
            </a:extLst>
          </p:cNvPr>
          <p:cNvSpPr>
            <a:spLocks noGrp="1"/>
          </p:cNvSpPr>
          <p:nvPr>
            <p:ph type="title"/>
          </p:nvPr>
        </p:nvSpPr>
        <p:spPr/>
        <p:txBody>
          <a:bodyPr/>
          <a:lstStyle/>
          <a:p>
            <a:r>
              <a:rPr lang="en-US" dirty="0"/>
              <a:t>511</a:t>
            </a:r>
          </a:p>
        </p:txBody>
      </p:sp>
      <p:pic>
        <p:nvPicPr>
          <p:cNvPr id="3" name="Content Placeholder 2">
            <a:extLst>
              <a:ext uri="{FF2B5EF4-FFF2-40B4-BE49-F238E27FC236}">
                <a16:creationId xmlns:a16="http://schemas.microsoft.com/office/drawing/2014/main" id="{10F4D588-A0B3-459D-B3A5-37EF086BD732}"/>
              </a:ext>
            </a:extLst>
          </p:cNvPr>
          <p:cNvPicPr>
            <a:picLocks noGrp="1" noChangeAspect="1"/>
          </p:cNvPicPr>
          <p:nvPr>
            <p:ph idx="1"/>
          </p:nvPr>
        </p:nvPicPr>
        <p:blipFill>
          <a:blip r:embed="rId2"/>
          <a:stretch>
            <a:fillRect/>
          </a:stretch>
        </p:blipFill>
        <p:spPr>
          <a:xfrm>
            <a:off x="3570474" y="806722"/>
            <a:ext cx="8365874" cy="4705804"/>
          </a:xfrm>
          <a:prstGeom prst="rect">
            <a:avLst/>
          </a:prstGeom>
        </p:spPr>
      </p:pic>
      <p:sp>
        <p:nvSpPr>
          <p:cNvPr id="7" name="Content Placeholder 4">
            <a:extLst>
              <a:ext uri="{FF2B5EF4-FFF2-40B4-BE49-F238E27FC236}">
                <a16:creationId xmlns:a16="http://schemas.microsoft.com/office/drawing/2014/main" id="{FADE17DD-3C1C-2C37-DCBB-518A2457E8EA}"/>
              </a:ext>
            </a:extLst>
          </p:cNvPr>
          <p:cNvSpPr txBox="1">
            <a:spLocks/>
          </p:cNvSpPr>
          <p:nvPr/>
        </p:nvSpPr>
        <p:spPr>
          <a:xfrm>
            <a:off x="609600" y="1481331"/>
            <a:ext cx="287818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Road condition reports</a:t>
            </a:r>
          </a:p>
          <a:p>
            <a:r>
              <a:rPr lang="en-US" dirty="0"/>
              <a:t>Plow cameras</a:t>
            </a:r>
          </a:p>
          <a:p>
            <a:r>
              <a:rPr lang="en-US" dirty="0"/>
              <a:t>Plow locations</a:t>
            </a:r>
          </a:p>
          <a:p>
            <a:r>
              <a:rPr lang="en-US" dirty="0"/>
              <a:t>RWIS data</a:t>
            </a:r>
          </a:p>
          <a:p>
            <a:r>
              <a:rPr lang="en-US" dirty="0"/>
              <a:t>Traffic cams</a:t>
            </a:r>
          </a:p>
        </p:txBody>
      </p:sp>
    </p:spTree>
    <p:extLst>
      <p:ext uri="{BB962C8B-B14F-4D97-AF65-F5344CB8AC3E}">
        <p14:creationId xmlns:p14="http://schemas.microsoft.com/office/powerpoint/2010/main" val="18741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948910-03BE-449D-9B0D-53A55672F3A4}"/>
              </a:ext>
            </a:extLst>
          </p:cNvPr>
          <p:cNvPicPr>
            <a:picLocks noGrp="1" noChangeAspect="1"/>
          </p:cNvPicPr>
          <p:nvPr>
            <p:ph idx="1"/>
          </p:nvPr>
        </p:nvPicPr>
        <p:blipFill>
          <a:blip r:embed="rId2"/>
          <a:stretch>
            <a:fillRect/>
          </a:stretch>
        </p:blipFill>
        <p:spPr>
          <a:xfrm>
            <a:off x="204537" y="-13283"/>
            <a:ext cx="11944685" cy="6718884"/>
          </a:xfrm>
          <a:prstGeom prst="rect">
            <a:avLst/>
          </a:prstGeom>
        </p:spPr>
      </p:pic>
    </p:spTree>
    <p:extLst>
      <p:ext uri="{BB962C8B-B14F-4D97-AF65-F5344CB8AC3E}">
        <p14:creationId xmlns:p14="http://schemas.microsoft.com/office/powerpoint/2010/main" val="381519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A5102FC-8176-405D-AFC4-E810E1DB0A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518"/>
          <a:stretch/>
        </p:blipFill>
        <p:spPr bwMode="auto">
          <a:xfrm>
            <a:off x="5577841" y="53967"/>
            <a:ext cx="6230982" cy="677392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C36D1795-ABC7-8046-3D5A-A4E8A63B4B8A}"/>
              </a:ext>
            </a:extLst>
          </p:cNvPr>
          <p:cNvSpPr/>
          <p:nvPr/>
        </p:nvSpPr>
        <p:spPr>
          <a:xfrm>
            <a:off x="483325" y="1835014"/>
            <a:ext cx="2860765" cy="3187972"/>
          </a:xfrm>
          <a:prstGeom prst="wedgeRoundRectCallout">
            <a:avLst>
              <a:gd name="adj1" fmla="val 116610"/>
              <a:gd name="adj2" fmla="val 100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Basic NWS forecast and nearby plow images accompanies road report</a:t>
            </a:r>
            <a:endParaRPr lang="en-US" sz="2800" dirty="0"/>
          </a:p>
        </p:txBody>
      </p:sp>
    </p:spTree>
    <p:extLst>
      <p:ext uri="{BB962C8B-B14F-4D97-AF65-F5344CB8AC3E}">
        <p14:creationId xmlns:p14="http://schemas.microsoft.com/office/powerpoint/2010/main" val="367660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7F02-9625-48A9-64E8-1F6C7FE6C6D1}"/>
              </a:ext>
            </a:extLst>
          </p:cNvPr>
          <p:cNvSpPr>
            <a:spLocks noGrp="1"/>
          </p:cNvSpPr>
          <p:nvPr>
            <p:ph type="title"/>
          </p:nvPr>
        </p:nvSpPr>
        <p:spPr/>
        <p:txBody>
          <a:bodyPr/>
          <a:lstStyle/>
          <a:p>
            <a:r>
              <a:rPr lang="en-US" dirty="0"/>
              <a:t>How This Helps</a:t>
            </a:r>
          </a:p>
        </p:txBody>
      </p:sp>
      <p:sp>
        <p:nvSpPr>
          <p:cNvPr id="3" name="Content Placeholder 2">
            <a:extLst>
              <a:ext uri="{FF2B5EF4-FFF2-40B4-BE49-F238E27FC236}">
                <a16:creationId xmlns:a16="http://schemas.microsoft.com/office/drawing/2014/main" id="{5ADC615C-65B9-9B6A-2B21-7888408E3E1C}"/>
              </a:ext>
            </a:extLst>
          </p:cNvPr>
          <p:cNvSpPr>
            <a:spLocks noGrp="1"/>
          </p:cNvSpPr>
          <p:nvPr>
            <p:ph idx="1"/>
          </p:nvPr>
        </p:nvSpPr>
        <p:spPr/>
        <p:txBody>
          <a:bodyPr/>
          <a:lstStyle/>
          <a:p>
            <a:r>
              <a:rPr lang="en-US" dirty="0"/>
              <a:t>Fewer questions -- Info stakeholders can look up on their own</a:t>
            </a:r>
          </a:p>
          <a:p>
            <a:r>
              <a:rPr lang="en-US" dirty="0"/>
              <a:t>Help from agencies with a bigger or different audience from ours</a:t>
            </a:r>
          </a:p>
          <a:p>
            <a:r>
              <a:rPr lang="en-US" dirty="0"/>
              <a:t>Media and management prepped prior to most issues</a:t>
            </a:r>
          </a:p>
          <a:p>
            <a:r>
              <a:rPr lang="en-US" dirty="0"/>
              <a:t>Management knows our decisions are not made randomly.  Data supports our requests.</a:t>
            </a:r>
          </a:p>
          <a:p>
            <a:r>
              <a:rPr lang="en-US" dirty="0"/>
              <a:t>Goodwill –people appreciate weather updates and being considered in planning</a:t>
            </a:r>
          </a:p>
        </p:txBody>
      </p:sp>
    </p:spTree>
    <p:extLst>
      <p:ext uri="{BB962C8B-B14F-4D97-AF65-F5344CB8AC3E}">
        <p14:creationId xmlns:p14="http://schemas.microsoft.com/office/powerpoint/2010/main" val="375864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3C8364-C91D-AAA8-A3C2-A915C2555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46" y="0"/>
            <a:ext cx="5158154" cy="6877538"/>
          </a:xfrm>
          <a:prstGeom prst="rect">
            <a:avLst/>
          </a:prstGeom>
        </p:spPr>
      </p:pic>
      <p:sp>
        <p:nvSpPr>
          <p:cNvPr id="2" name="Title 1">
            <a:extLst>
              <a:ext uri="{FF2B5EF4-FFF2-40B4-BE49-F238E27FC236}">
                <a16:creationId xmlns:a16="http://schemas.microsoft.com/office/drawing/2014/main" id="{CFCBF503-28C5-CF1C-5928-76FC04FF0DC5}"/>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F49A7D63-1DDA-1E16-F10F-FB957A0E73A5}"/>
              </a:ext>
            </a:extLst>
          </p:cNvPr>
          <p:cNvSpPr>
            <a:spLocks noGrp="1"/>
          </p:cNvSpPr>
          <p:nvPr>
            <p:ph idx="1"/>
          </p:nvPr>
        </p:nvSpPr>
        <p:spPr>
          <a:xfrm>
            <a:off x="552157" y="1739203"/>
            <a:ext cx="4857206" cy="4351338"/>
          </a:xfrm>
        </p:spPr>
        <p:txBody>
          <a:bodyPr/>
          <a:lstStyle/>
          <a:p>
            <a:r>
              <a:rPr lang="en-US" dirty="0"/>
              <a:t>Tina Greenfield</a:t>
            </a:r>
          </a:p>
          <a:p>
            <a:r>
              <a:rPr lang="en-US" dirty="0"/>
              <a:t>Iowa DOT</a:t>
            </a:r>
          </a:p>
          <a:p>
            <a:r>
              <a:rPr lang="en-US" dirty="0"/>
              <a:t>Tina.greenfield@iowadot.us</a:t>
            </a:r>
          </a:p>
        </p:txBody>
      </p:sp>
    </p:spTree>
    <p:extLst>
      <p:ext uri="{BB962C8B-B14F-4D97-AF65-F5344CB8AC3E}">
        <p14:creationId xmlns:p14="http://schemas.microsoft.com/office/powerpoint/2010/main" val="238142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BD5C-9670-428F-9121-BA29F2137A76}"/>
              </a:ext>
            </a:extLst>
          </p:cNvPr>
          <p:cNvSpPr>
            <a:spLocks noGrp="1"/>
          </p:cNvSpPr>
          <p:nvPr>
            <p:ph type="title"/>
          </p:nvPr>
        </p:nvSpPr>
        <p:spPr>
          <a:xfrm>
            <a:off x="838200" y="365125"/>
            <a:ext cx="7415031" cy="1325563"/>
          </a:xfrm>
        </p:spPr>
        <p:txBody>
          <a:bodyPr/>
          <a:lstStyle/>
          <a:p>
            <a:r>
              <a:rPr lang="en-US" dirty="0"/>
              <a:t>Important Non-Winter Stakeholders</a:t>
            </a:r>
          </a:p>
        </p:txBody>
      </p:sp>
      <p:sp>
        <p:nvSpPr>
          <p:cNvPr id="3" name="Content Placeholder 2">
            <a:extLst>
              <a:ext uri="{FF2B5EF4-FFF2-40B4-BE49-F238E27FC236}">
                <a16:creationId xmlns:a16="http://schemas.microsoft.com/office/drawing/2014/main" id="{C19ACC85-B0C0-4004-8074-2DE30D0F7141}"/>
              </a:ext>
            </a:extLst>
          </p:cNvPr>
          <p:cNvSpPr>
            <a:spLocks noGrp="1"/>
          </p:cNvSpPr>
          <p:nvPr>
            <p:ph idx="1"/>
          </p:nvPr>
        </p:nvSpPr>
        <p:spPr/>
        <p:txBody>
          <a:bodyPr/>
          <a:lstStyle/>
          <a:p>
            <a:r>
              <a:rPr lang="en-US" dirty="0"/>
              <a:t>Executive Staff</a:t>
            </a:r>
          </a:p>
          <a:p>
            <a:r>
              <a:rPr lang="en-US" dirty="0"/>
              <a:t>Agency Media Team</a:t>
            </a:r>
          </a:p>
          <a:p>
            <a:r>
              <a:rPr lang="en-US" dirty="0"/>
              <a:t>Legislators</a:t>
            </a:r>
          </a:p>
          <a:p>
            <a:r>
              <a:rPr lang="en-US" dirty="0"/>
              <a:t>Emergency Management Community</a:t>
            </a:r>
          </a:p>
          <a:p>
            <a:r>
              <a:rPr lang="en-US" dirty="0"/>
              <a:t>Media</a:t>
            </a:r>
          </a:p>
          <a:p>
            <a:r>
              <a:rPr lang="en-US" dirty="0"/>
              <a:t>Public</a:t>
            </a:r>
          </a:p>
          <a:p>
            <a:endParaRPr lang="en-US" dirty="0"/>
          </a:p>
        </p:txBody>
      </p:sp>
      <p:pic>
        <p:nvPicPr>
          <p:cNvPr id="4" name="Picture 3">
            <a:extLst>
              <a:ext uri="{FF2B5EF4-FFF2-40B4-BE49-F238E27FC236}">
                <a16:creationId xmlns:a16="http://schemas.microsoft.com/office/drawing/2014/main" id="{D2240EA7-6ABF-68DB-A2FA-4F4406BEE10B}"/>
              </a:ext>
            </a:extLst>
          </p:cNvPr>
          <p:cNvPicPr>
            <a:picLocks noChangeAspect="1"/>
          </p:cNvPicPr>
          <p:nvPr/>
        </p:nvPicPr>
        <p:blipFill rotWithShape="1">
          <a:blip r:embed="rId2"/>
          <a:srcRect l="4638" t="17534"/>
          <a:stretch/>
        </p:blipFill>
        <p:spPr>
          <a:xfrm>
            <a:off x="7951418" y="1027906"/>
            <a:ext cx="3821482" cy="2167431"/>
          </a:xfrm>
          <a:prstGeom prst="rect">
            <a:avLst/>
          </a:prstGeom>
        </p:spPr>
      </p:pic>
      <p:pic>
        <p:nvPicPr>
          <p:cNvPr id="5" name="Picture 4">
            <a:extLst>
              <a:ext uri="{FF2B5EF4-FFF2-40B4-BE49-F238E27FC236}">
                <a16:creationId xmlns:a16="http://schemas.microsoft.com/office/drawing/2014/main" id="{AE7D45C0-CC40-483E-D337-75FA0FC21B95}"/>
              </a:ext>
            </a:extLst>
          </p:cNvPr>
          <p:cNvPicPr>
            <a:picLocks noChangeAspect="1"/>
          </p:cNvPicPr>
          <p:nvPr/>
        </p:nvPicPr>
        <p:blipFill>
          <a:blip r:embed="rId3"/>
          <a:stretch>
            <a:fillRect/>
          </a:stretch>
        </p:blipFill>
        <p:spPr>
          <a:xfrm>
            <a:off x="2801277" y="5169438"/>
            <a:ext cx="4973748" cy="1142462"/>
          </a:xfrm>
          <a:prstGeom prst="rect">
            <a:avLst/>
          </a:prstGeom>
        </p:spPr>
      </p:pic>
      <p:pic>
        <p:nvPicPr>
          <p:cNvPr id="6" name="Picture 5">
            <a:extLst>
              <a:ext uri="{FF2B5EF4-FFF2-40B4-BE49-F238E27FC236}">
                <a16:creationId xmlns:a16="http://schemas.microsoft.com/office/drawing/2014/main" id="{8DF0A8E6-6762-9B2C-9A3E-CDB68068886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60110" y="3429000"/>
            <a:ext cx="4831890" cy="2987458"/>
          </a:xfrm>
          <a:prstGeom prst="rect">
            <a:avLst/>
          </a:prstGeom>
        </p:spPr>
      </p:pic>
    </p:spTree>
    <p:extLst>
      <p:ext uri="{BB962C8B-B14F-4D97-AF65-F5344CB8AC3E}">
        <p14:creationId xmlns:p14="http://schemas.microsoft.com/office/powerpoint/2010/main" val="263547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6C9A-1C5C-4B77-889A-567C26933571}"/>
              </a:ext>
            </a:extLst>
          </p:cNvPr>
          <p:cNvSpPr>
            <a:spLocks noGrp="1"/>
          </p:cNvSpPr>
          <p:nvPr>
            <p:ph type="title"/>
          </p:nvPr>
        </p:nvSpPr>
        <p:spPr/>
        <p:txBody>
          <a:bodyPr/>
          <a:lstStyle/>
          <a:p>
            <a:r>
              <a:rPr lang="en-US" dirty="0"/>
              <a:t>Topic Overview</a:t>
            </a:r>
          </a:p>
        </p:txBody>
      </p:sp>
      <p:sp>
        <p:nvSpPr>
          <p:cNvPr id="3" name="Content Placeholder 2">
            <a:extLst>
              <a:ext uri="{FF2B5EF4-FFF2-40B4-BE49-F238E27FC236}">
                <a16:creationId xmlns:a16="http://schemas.microsoft.com/office/drawing/2014/main" id="{45301524-B8B1-4A89-A996-3CA7430ED5FB}"/>
              </a:ext>
            </a:extLst>
          </p:cNvPr>
          <p:cNvSpPr>
            <a:spLocks noGrp="1"/>
          </p:cNvSpPr>
          <p:nvPr>
            <p:ph idx="1"/>
          </p:nvPr>
        </p:nvSpPr>
        <p:spPr/>
        <p:txBody>
          <a:bodyPr>
            <a:normAutofit/>
          </a:bodyPr>
          <a:lstStyle/>
          <a:p>
            <a:r>
              <a:rPr lang="en-US" dirty="0"/>
              <a:t>Coordination calls, video emails</a:t>
            </a:r>
          </a:p>
          <a:p>
            <a:r>
              <a:rPr lang="en-US" dirty="0"/>
              <a:t>Pathfinder, NWS projects</a:t>
            </a:r>
          </a:p>
          <a:p>
            <a:r>
              <a:rPr lang="en-US" dirty="0"/>
              <a:t>Co-branding, infographics</a:t>
            </a:r>
          </a:p>
          <a:p>
            <a:r>
              <a:rPr lang="en-US" dirty="0"/>
              <a:t>Public dashboard</a:t>
            </a:r>
          </a:p>
          <a:p>
            <a:r>
              <a:rPr lang="en-US" dirty="0"/>
              <a:t>Spaghetti charts and winter indices</a:t>
            </a:r>
          </a:p>
          <a:p>
            <a:r>
              <a:rPr lang="en-US" dirty="0"/>
              <a:t>511 info – plow cams, road conditions, RWIS, road condition automation</a:t>
            </a:r>
          </a:p>
          <a:p>
            <a:endParaRPr lang="en-US" dirty="0"/>
          </a:p>
        </p:txBody>
      </p:sp>
    </p:spTree>
    <p:extLst>
      <p:ext uri="{BB962C8B-B14F-4D97-AF65-F5344CB8AC3E}">
        <p14:creationId xmlns:p14="http://schemas.microsoft.com/office/powerpoint/2010/main" val="374635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5849-354C-4ED4-B306-519D865AAC79}"/>
              </a:ext>
            </a:extLst>
          </p:cNvPr>
          <p:cNvSpPr>
            <a:spLocks noGrp="1"/>
          </p:cNvSpPr>
          <p:nvPr>
            <p:ph type="title"/>
          </p:nvPr>
        </p:nvSpPr>
        <p:spPr/>
        <p:txBody>
          <a:bodyPr/>
          <a:lstStyle/>
          <a:p>
            <a:r>
              <a:rPr lang="en-US" dirty="0"/>
              <a:t>About Iowa DOT</a:t>
            </a:r>
          </a:p>
        </p:txBody>
      </p:sp>
      <p:sp>
        <p:nvSpPr>
          <p:cNvPr id="3" name="Content Placeholder 2">
            <a:extLst>
              <a:ext uri="{FF2B5EF4-FFF2-40B4-BE49-F238E27FC236}">
                <a16:creationId xmlns:a16="http://schemas.microsoft.com/office/drawing/2014/main" id="{1BF44E6D-9D30-43B3-80BD-15B3CF19D3C6}"/>
              </a:ext>
            </a:extLst>
          </p:cNvPr>
          <p:cNvSpPr>
            <a:spLocks noGrp="1"/>
          </p:cNvSpPr>
          <p:nvPr>
            <p:ph idx="1"/>
          </p:nvPr>
        </p:nvSpPr>
        <p:spPr>
          <a:xfrm>
            <a:off x="838201" y="1825625"/>
            <a:ext cx="5826786" cy="4351338"/>
          </a:xfrm>
        </p:spPr>
        <p:txBody>
          <a:bodyPr>
            <a:normAutofit lnSpcReduction="10000"/>
          </a:bodyPr>
          <a:lstStyle/>
          <a:p>
            <a:r>
              <a:rPr lang="en-US" dirty="0"/>
              <a:t>6 Districts</a:t>
            </a:r>
          </a:p>
          <a:p>
            <a:r>
              <a:rPr lang="en-US" dirty="0"/>
              <a:t>100 maintenance garages</a:t>
            </a:r>
          </a:p>
          <a:p>
            <a:r>
              <a:rPr lang="en-US" dirty="0"/>
              <a:t>24,500 lane-miles of roadway, 24-hour operation</a:t>
            </a:r>
          </a:p>
          <a:p>
            <a:r>
              <a:rPr lang="en-US" dirty="0"/>
              <a:t>Approx. 840 full-time operators</a:t>
            </a:r>
          </a:p>
          <a:p>
            <a:r>
              <a:rPr lang="en-US" dirty="0"/>
              <a:t>Approx. 500 seasonal operators</a:t>
            </a:r>
          </a:p>
          <a:p>
            <a:r>
              <a:rPr lang="en-US" dirty="0"/>
              <a:t>5-year average material:</a:t>
            </a:r>
          </a:p>
          <a:p>
            <a:pPr lvl="1"/>
            <a:r>
              <a:rPr lang="en-US" dirty="0"/>
              <a:t>156,600 tons salt</a:t>
            </a:r>
          </a:p>
          <a:p>
            <a:pPr lvl="1"/>
            <a:r>
              <a:rPr lang="en-US" dirty="0"/>
              <a:t>31.5 Million gallons brine</a:t>
            </a:r>
          </a:p>
          <a:p>
            <a:pPr lvl="1"/>
            <a:r>
              <a:rPr lang="en-US" dirty="0"/>
              <a:t>21,600 tons sand</a:t>
            </a:r>
          </a:p>
        </p:txBody>
      </p:sp>
      <p:pic>
        <p:nvPicPr>
          <p:cNvPr id="5" name="Picture 4">
            <a:extLst>
              <a:ext uri="{FF2B5EF4-FFF2-40B4-BE49-F238E27FC236}">
                <a16:creationId xmlns:a16="http://schemas.microsoft.com/office/drawing/2014/main" id="{51FD1664-E7D7-4D48-97A2-E5CB85175AD2}"/>
              </a:ext>
            </a:extLst>
          </p:cNvPr>
          <p:cNvPicPr>
            <a:picLocks noChangeAspect="1"/>
          </p:cNvPicPr>
          <p:nvPr/>
        </p:nvPicPr>
        <p:blipFill>
          <a:blip r:embed="rId2"/>
          <a:stretch>
            <a:fillRect/>
          </a:stretch>
        </p:blipFill>
        <p:spPr>
          <a:xfrm>
            <a:off x="6177886" y="1971591"/>
            <a:ext cx="5850484" cy="4059405"/>
          </a:xfrm>
          <a:prstGeom prst="rect">
            <a:avLst/>
          </a:prstGeom>
        </p:spPr>
      </p:pic>
    </p:spTree>
    <p:extLst>
      <p:ext uri="{BB962C8B-B14F-4D97-AF65-F5344CB8AC3E}">
        <p14:creationId xmlns:p14="http://schemas.microsoft.com/office/powerpoint/2010/main" val="254278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4E330-751B-D72D-BEC3-7B98F97040AB}"/>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2" name="Title 1">
            <a:extLst>
              <a:ext uri="{FF2B5EF4-FFF2-40B4-BE49-F238E27FC236}">
                <a16:creationId xmlns:a16="http://schemas.microsoft.com/office/drawing/2014/main" id="{9ECCADD4-A160-F805-11FB-FEC9DD9C6A09}"/>
              </a:ext>
            </a:extLst>
          </p:cNvPr>
          <p:cNvSpPr>
            <a:spLocks noGrp="1"/>
          </p:cNvSpPr>
          <p:nvPr>
            <p:ph type="title"/>
          </p:nvPr>
        </p:nvSpPr>
        <p:spPr/>
        <p:txBody>
          <a:bodyPr/>
          <a:lstStyle/>
          <a:p>
            <a:r>
              <a:rPr lang="en-US" dirty="0"/>
              <a:t>Not So Long Ago….</a:t>
            </a:r>
          </a:p>
        </p:txBody>
      </p:sp>
      <p:sp>
        <p:nvSpPr>
          <p:cNvPr id="3" name="Content Placeholder 2">
            <a:extLst>
              <a:ext uri="{FF2B5EF4-FFF2-40B4-BE49-F238E27FC236}">
                <a16:creationId xmlns:a16="http://schemas.microsoft.com/office/drawing/2014/main" id="{84C58738-0B65-09DB-6411-D63F89CB903E}"/>
              </a:ext>
            </a:extLst>
          </p:cNvPr>
          <p:cNvSpPr>
            <a:spLocks noGrp="1"/>
          </p:cNvSpPr>
          <p:nvPr>
            <p:ph idx="1"/>
          </p:nvPr>
        </p:nvSpPr>
        <p:spPr/>
        <p:txBody>
          <a:bodyPr/>
          <a:lstStyle/>
          <a:p>
            <a:r>
              <a:rPr lang="en-US" dirty="0"/>
              <a:t>Public info was always a priority</a:t>
            </a:r>
          </a:p>
          <a:p>
            <a:r>
              <a:rPr lang="en-US" dirty="0"/>
              <a:t>Efforts to communicate with others outside “operations” was not</a:t>
            </a:r>
          </a:p>
        </p:txBody>
      </p:sp>
    </p:spTree>
    <p:extLst>
      <p:ext uri="{BB962C8B-B14F-4D97-AF65-F5344CB8AC3E}">
        <p14:creationId xmlns:p14="http://schemas.microsoft.com/office/powerpoint/2010/main" val="186159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2DE4-3E74-4406-A4FF-CC2801759827}"/>
              </a:ext>
            </a:extLst>
          </p:cNvPr>
          <p:cNvSpPr>
            <a:spLocks noGrp="1"/>
          </p:cNvSpPr>
          <p:nvPr>
            <p:ph type="title"/>
          </p:nvPr>
        </p:nvSpPr>
        <p:spPr>
          <a:xfrm>
            <a:off x="1905001" y="2053641"/>
            <a:ext cx="3289694" cy="2760098"/>
          </a:xfrm>
        </p:spPr>
        <p:txBody>
          <a:bodyPr>
            <a:normAutofit fontScale="90000"/>
          </a:bodyPr>
          <a:lstStyle/>
          <a:p>
            <a:r>
              <a:rPr lang="en-US" dirty="0">
                <a:solidFill>
                  <a:srgbClr val="FFFFFF"/>
                </a:solidFill>
              </a:rPr>
              <a:t>Winter Weather Forecasting for Winter 2021-2022</a:t>
            </a:r>
          </a:p>
        </p:txBody>
      </p:sp>
      <p:sp>
        <p:nvSpPr>
          <p:cNvPr id="3" name="Content Placeholder 2">
            <a:extLst>
              <a:ext uri="{FF2B5EF4-FFF2-40B4-BE49-F238E27FC236}">
                <a16:creationId xmlns:a16="http://schemas.microsoft.com/office/drawing/2014/main" id="{704889DB-46A7-4457-A2B3-7A322C7CAEB5}"/>
              </a:ext>
            </a:extLst>
          </p:cNvPr>
          <p:cNvSpPr>
            <a:spLocks noGrp="1"/>
          </p:cNvSpPr>
          <p:nvPr>
            <p:ph idx="1"/>
          </p:nvPr>
        </p:nvSpPr>
        <p:spPr>
          <a:xfrm>
            <a:off x="7237189" y="1099578"/>
            <a:ext cx="4788411" cy="5230634"/>
          </a:xfrm>
        </p:spPr>
        <p:txBody>
          <a:bodyPr anchor="ctr">
            <a:normAutofit fontScale="92500"/>
          </a:bodyPr>
          <a:lstStyle/>
          <a:p>
            <a:pPr marL="0" indent="0">
              <a:buNone/>
            </a:pPr>
            <a:r>
              <a:rPr lang="en-US" dirty="0">
                <a:solidFill>
                  <a:srgbClr val="000000"/>
                </a:solidFill>
              </a:rPr>
              <a:t>If a winter weather forecast meets one or more of the following Iowa DOT provided criteria…</a:t>
            </a:r>
          </a:p>
          <a:p>
            <a:pPr marL="342900" lvl="1" indent="0">
              <a:buNone/>
            </a:pPr>
            <a:endParaRPr lang="en-US" sz="2100" b="1" u="sng" dirty="0">
              <a:solidFill>
                <a:srgbClr val="000000"/>
              </a:solidFill>
            </a:endParaRPr>
          </a:p>
          <a:p>
            <a:pPr marL="342900" lvl="1" indent="0">
              <a:buNone/>
            </a:pPr>
            <a:r>
              <a:rPr lang="en-US" b="1" u="sng" dirty="0">
                <a:solidFill>
                  <a:srgbClr val="000000"/>
                </a:solidFill>
              </a:rPr>
              <a:t>Winter Event Forecast Criteria:</a:t>
            </a:r>
          </a:p>
          <a:p>
            <a:pPr lvl="2">
              <a:buFont typeface="Wingdings" panose="05000000000000000000" pitchFamily="2" charset="2"/>
              <a:buChar char="ü"/>
            </a:pPr>
            <a:r>
              <a:rPr lang="en-US" sz="2400" dirty="0">
                <a:solidFill>
                  <a:srgbClr val="000000"/>
                </a:solidFill>
              </a:rPr>
              <a:t> 6 inches of Snow or greater</a:t>
            </a:r>
          </a:p>
          <a:p>
            <a:pPr lvl="2">
              <a:buFont typeface="Wingdings" panose="05000000000000000000" pitchFamily="2" charset="2"/>
              <a:buChar char="ü"/>
            </a:pPr>
            <a:r>
              <a:rPr lang="en-US" sz="2400" dirty="0">
                <a:solidFill>
                  <a:srgbClr val="000000"/>
                </a:solidFill>
              </a:rPr>
              <a:t> ¼ inch of Ice or greater</a:t>
            </a:r>
          </a:p>
          <a:p>
            <a:pPr lvl="2">
              <a:buFont typeface="Wingdings" panose="05000000000000000000" pitchFamily="2" charset="2"/>
              <a:buChar char="ü"/>
            </a:pPr>
            <a:r>
              <a:rPr lang="en-US" sz="2400" dirty="0">
                <a:solidFill>
                  <a:srgbClr val="000000"/>
                </a:solidFill>
              </a:rPr>
              <a:t> Potential Blizzard Conditions</a:t>
            </a:r>
          </a:p>
          <a:p>
            <a:pPr lvl="2">
              <a:buFont typeface="Wingdings" panose="05000000000000000000" pitchFamily="2" charset="2"/>
              <a:buChar char="ü"/>
            </a:pPr>
            <a:r>
              <a:rPr lang="en-US" sz="2400" dirty="0">
                <a:solidFill>
                  <a:srgbClr val="000000"/>
                </a:solidFill>
              </a:rPr>
              <a:t> Winter Storm Watch</a:t>
            </a:r>
          </a:p>
          <a:p>
            <a:pPr lvl="2">
              <a:buFont typeface="Wingdings" panose="05000000000000000000" pitchFamily="2" charset="2"/>
              <a:buChar char="ü"/>
            </a:pPr>
            <a:endParaRPr lang="en-US" sz="2100" dirty="0">
              <a:solidFill>
                <a:srgbClr val="000000"/>
              </a:solidFill>
            </a:endParaRPr>
          </a:p>
          <a:p>
            <a:pPr marL="0" indent="0">
              <a:buNone/>
            </a:pPr>
            <a:r>
              <a:rPr lang="en-US" dirty="0">
                <a:solidFill>
                  <a:srgbClr val="000000"/>
                </a:solidFill>
              </a:rPr>
              <a:t>…DTN will produce a video forecast for the upcoming Winter event. </a:t>
            </a:r>
          </a:p>
          <a:p>
            <a:pPr marL="0" indent="0">
              <a:buNone/>
            </a:pPr>
            <a:endParaRPr lang="en-US" dirty="0">
              <a:solidFill>
                <a:srgbClr val="000000"/>
              </a:solidFill>
            </a:endParaRPr>
          </a:p>
          <a:p>
            <a:endParaRPr lang="en-US" dirty="0">
              <a:solidFill>
                <a:srgbClr val="000000"/>
              </a:solidFill>
            </a:endParaRPr>
          </a:p>
        </p:txBody>
      </p:sp>
      <p:pic>
        <p:nvPicPr>
          <p:cNvPr id="7" name="Picture 4" descr="A29884">
            <a:extLst>
              <a:ext uri="{FF2B5EF4-FFF2-40B4-BE49-F238E27FC236}">
                <a16:creationId xmlns:a16="http://schemas.microsoft.com/office/drawing/2014/main" id="{38DE792F-2FD2-4F71-ADDB-8902D93233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99" y="1372378"/>
            <a:ext cx="6766897" cy="380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5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143D-04DC-4911-9270-782160BBB516}"/>
              </a:ext>
            </a:extLst>
          </p:cNvPr>
          <p:cNvSpPr>
            <a:spLocks noGrp="1"/>
          </p:cNvSpPr>
          <p:nvPr>
            <p:ph type="title"/>
          </p:nvPr>
        </p:nvSpPr>
        <p:spPr>
          <a:xfrm>
            <a:off x="535577" y="963877"/>
            <a:ext cx="4415246" cy="3490557"/>
          </a:xfrm>
          <a:noFill/>
        </p:spPr>
        <p:txBody>
          <a:bodyPr>
            <a:normAutofit/>
          </a:bodyPr>
          <a:lstStyle/>
          <a:p>
            <a:pPr algn="ctr"/>
            <a:r>
              <a:rPr lang="en-US" dirty="0"/>
              <a:t>Winter Forecast Event Distribution List </a:t>
            </a:r>
          </a:p>
        </p:txBody>
      </p:sp>
      <p:sp useBgFill="1">
        <p:nvSpPr>
          <p:cNvPr id="3" name="Content Placeholder 2">
            <a:extLst>
              <a:ext uri="{FF2B5EF4-FFF2-40B4-BE49-F238E27FC236}">
                <a16:creationId xmlns:a16="http://schemas.microsoft.com/office/drawing/2014/main" id="{F271F753-8BA8-421D-A3E1-AFB594E829E4}"/>
              </a:ext>
            </a:extLst>
          </p:cNvPr>
          <p:cNvSpPr>
            <a:spLocks noGrp="1"/>
          </p:cNvSpPr>
          <p:nvPr>
            <p:ph idx="1"/>
          </p:nvPr>
        </p:nvSpPr>
        <p:spPr>
          <a:xfrm>
            <a:off x="6202320" y="380114"/>
            <a:ext cx="5454103" cy="6097772"/>
          </a:xfrm>
        </p:spPr>
        <p:txBody>
          <a:bodyPr anchor="ctr">
            <a:normAutofit/>
          </a:bodyPr>
          <a:lstStyle/>
          <a:p>
            <a:r>
              <a:rPr lang="en-US" sz="1800" dirty="0"/>
              <a:t> </a:t>
            </a:r>
            <a:r>
              <a:rPr lang="en-US" sz="2000" dirty="0"/>
              <a:t>Winter Event video forecast is emailed by DTN to the Winter Operations Group:</a:t>
            </a:r>
            <a:endParaRPr lang="en-US" sz="2000" b="1" u="sng" dirty="0"/>
          </a:p>
          <a:p>
            <a:pPr lvl="2"/>
            <a:r>
              <a:rPr lang="en-US" dirty="0"/>
              <a:t> DOT Executive Leadership Team</a:t>
            </a:r>
          </a:p>
          <a:p>
            <a:pPr lvl="2"/>
            <a:r>
              <a:rPr lang="en-US" dirty="0"/>
              <a:t> Office of Maintenance</a:t>
            </a:r>
          </a:p>
          <a:p>
            <a:pPr lvl="2"/>
            <a:r>
              <a:rPr lang="en-US" dirty="0"/>
              <a:t> Traffic Operations</a:t>
            </a:r>
          </a:p>
          <a:p>
            <a:pPr lvl="2"/>
            <a:r>
              <a:rPr lang="en-US" dirty="0"/>
              <a:t> District Leadership</a:t>
            </a:r>
          </a:p>
          <a:p>
            <a:pPr lvl="2"/>
            <a:r>
              <a:rPr lang="en-US" dirty="0"/>
              <a:t> Garage Supervisors, GOA’s &amp; EO Seniors</a:t>
            </a:r>
          </a:p>
          <a:p>
            <a:pPr lvl="2"/>
            <a:r>
              <a:rPr lang="en-US" dirty="0"/>
              <a:t> Motor Vehicle Enforcement </a:t>
            </a:r>
          </a:p>
          <a:p>
            <a:pPr lvl="2"/>
            <a:r>
              <a:rPr lang="en-US" dirty="0"/>
              <a:t> Strategic Communications</a:t>
            </a:r>
          </a:p>
          <a:p>
            <a:pPr lvl="2"/>
            <a:r>
              <a:rPr lang="en-US" dirty="0"/>
              <a:t> Iowa DOT IT Staff</a:t>
            </a:r>
          </a:p>
          <a:p>
            <a:pPr lvl="2"/>
            <a:r>
              <a:rPr lang="en-US" dirty="0"/>
              <a:t> HSEMD</a:t>
            </a:r>
          </a:p>
          <a:p>
            <a:pPr lvl="2"/>
            <a:r>
              <a:rPr lang="en-US" dirty="0"/>
              <a:t> DPS/Iowa State Patrol</a:t>
            </a:r>
          </a:p>
          <a:p>
            <a:pPr lvl="2"/>
            <a:r>
              <a:rPr lang="en-US" dirty="0"/>
              <a:t> Federal Highway-Iowa Staff</a:t>
            </a:r>
          </a:p>
          <a:p>
            <a:pPr lvl="2"/>
            <a:r>
              <a:rPr lang="en-US" dirty="0"/>
              <a:t> Department of Administrative Services</a:t>
            </a:r>
          </a:p>
          <a:p>
            <a:pPr lvl="2"/>
            <a:r>
              <a:rPr lang="en-US" dirty="0"/>
              <a:t> Governor’s Office</a:t>
            </a:r>
          </a:p>
          <a:p>
            <a:r>
              <a:rPr lang="en-US" sz="2000" dirty="0"/>
              <a:t> DTN posts this video forecast to their website</a:t>
            </a:r>
          </a:p>
        </p:txBody>
      </p:sp>
    </p:spTree>
    <p:extLst>
      <p:ext uri="{BB962C8B-B14F-4D97-AF65-F5344CB8AC3E}">
        <p14:creationId xmlns:p14="http://schemas.microsoft.com/office/powerpoint/2010/main" val="230644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C5B3-E763-4C54-94C7-46624A2BD9FB}"/>
              </a:ext>
            </a:extLst>
          </p:cNvPr>
          <p:cNvSpPr>
            <a:spLocks noGrp="1"/>
          </p:cNvSpPr>
          <p:nvPr>
            <p:ph type="title"/>
          </p:nvPr>
        </p:nvSpPr>
        <p:spPr>
          <a:xfrm>
            <a:off x="885825" y="619125"/>
            <a:ext cx="2961346" cy="5619749"/>
          </a:xfrm>
        </p:spPr>
        <p:txBody>
          <a:bodyPr anchor="ctr">
            <a:normAutofit/>
          </a:bodyPr>
          <a:lstStyle/>
          <a:p>
            <a:r>
              <a:rPr lang="en-US" sz="4000" b="1" dirty="0">
                <a:solidFill>
                  <a:srgbClr val="000000"/>
                </a:solidFill>
              </a:rPr>
              <a:t>Executive Briefings -Coordination Calls </a:t>
            </a:r>
          </a:p>
        </p:txBody>
      </p:sp>
      <p:sp>
        <p:nvSpPr>
          <p:cNvPr id="3" name="Content Placeholder 2">
            <a:extLst>
              <a:ext uri="{FF2B5EF4-FFF2-40B4-BE49-F238E27FC236}">
                <a16:creationId xmlns:a16="http://schemas.microsoft.com/office/drawing/2014/main" id="{BB64E07F-E349-47B1-9C1C-E6C991769675}"/>
              </a:ext>
            </a:extLst>
          </p:cNvPr>
          <p:cNvSpPr>
            <a:spLocks noGrp="1"/>
          </p:cNvSpPr>
          <p:nvPr>
            <p:ph idx="1"/>
          </p:nvPr>
        </p:nvSpPr>
        <p:spPr>
          <a:xfrm>
            <a:off x="4523362" y="352697"/>
            <a:ext cx="6901875" cy="5886178"/>
          </a:xfrm>
          <a:ln>
            <a:noFill/>
          </a:ln>
        </p:spPr>
        <p:txBody>
          <a:bodyPr anchor="ctr">
            <a:normAutofit lnSpcReduction="10000"/>
          </a:bodyPr>
          <a:lstStyle/>
          <a:p>
            <a:pPr marL="0" indent="0">
              <a:buNone/>
            </a:pPr>
            <a:r>
              <a:rPr lang="en-US" sz="2800" dirty="0">
                <a:solidFill>
                  <a:schemeClr val="tx1">
                    <a:alpha val="60000"/>
                  </a:schemeClr>
                </a:solidFill>
              </a:rPr>
              <a:t>Prior to a significant winter event….</a:t>
            </a:r>
          </a:p>
          <a:p>
            <a:pPr marL="0" indent="0">
              <a:buNone/>
            </a:pPr>
            <a:endParaRPr lang="en-US" sz="2800" dirty="0">
              <a:solidFill>
                <a:schemeClr val="tx1">
                  <a:alpha val="60000"/>
                </a:schemeClr>
              </a:solidFill>
            </a:endParaRPr>
          </a:p>
          <a:p>
            <a:r>
              <a:rPr lang="en-US" sz="2800" dirty="0">
                <a:solidFill>
                  <a:schemeClr val="tx1">
                    <a:alpha val="60000"/>
                  </a:schemeClr>
                </a:solidFill>
              </a:rPr>
              <a:t> DOT- Maintenance Bureau will facilitate either an Executive Level winter event briefing or a full Coordination Call. </a:t>
            </a:r>
          </a:p>
          <a:p>
            <a:endParaRPr lang="en-US" sz="2800" dirty="0">
              <a:solidFill>
                <a:schemeClr val="tx1">
                  <a:alpha val="60000"/>
                </a:schemeClr>
              </a:solidFill>
            </a:endParaRPr>
          </a:p>
          <a:p>
            <a:r>
              <a:rPr lang="en-US" sz="2800" dirty="0">
                <a:solidFill>
                  <a:schemeClr val="tx1">
                    <a:alpha val="60000"/>
                  </a:schemeClr>
                </a:solidFill>
              </a:rPr>
              <a:t> The decision will be based on...</a:t>
            </a:r>
          </a:p>
          <a:p>
            <a:pPr lvl="1"/>
            <a:r>
              <a:rPr lang="en-US" sz="2800" dirty="0">
                <a:solidFill>
                  <a:schemeClr val="tx1">
                    <a:alpha val="60000"/>
                  </a:schemeClr>
                </a:solidFill>
              </a:rPr>
              <a:t> Potential impact to the state</a:t>
            </a:r>
          </a:p>
          <a:p>
            <a:pPr lvl="1"/>
            <a:r>
              <a:rPr lang="en-US" sz="2800" dirty="0">
                <a:solidFill>
                  <a:schemeClr val="tx1">
                    <a:alpha val="60000"/>
                  </a:schemeClr>
                </a:solidFill>
              </a:rPr>
              <a:t> Length of storm </a:t>
            </a:r>
          </a:p>
          <a:p>
            <a:pPr lvl="1"/>
            <a:r>
              <a:rPr lang="en-US" sz="2800" dirty="0">
                <a:solidFill>
                  <a:schemeClr val="tx1">
                    <a:alpha val="60000"/>
                  </a:schemeClr>
                </a:solidFill>
              </a:rPr>
              <a:t> Intensity of storm</a:t>
            </a:r>
          </a:p>
          <a:p>
            <a:pPr lvl="1"/>
            <a:r>
              <a:rPr lang="en-US" sz="2800" dirty="0">
                <a:solidFill>
                  <a:schemeClr val="tx1">
                    <a:alpha val="60000"/>
                  </a:schemeClr>
                </a:solidFill>
              </a:rPr>
              <a:t> Potential Interstate/Highway closures</a:t>
            </a:r>
          </a:p>
          <a:p>
            <a:pPr lvl="1"/>
            <a:endParaRPr lang="en-US" sz="2800" dirty="0">
              <a:solidFill>
                <a:schemeClr val="tx1">
                  <a:alpha val="60000"/>
                </a:schemeClr>
              </a:solidFill>
            </a:endParaRPr>
          </a:p>
          <a:p>
            <a:r>
              <a:rPr lang="en-US" sz="2800" dirty="0">
                <a:solidFill>
                  <a:schemeClr val="tx1">
                    <a:alpha val="60000"/>
                  </a:schemeClr>
                </a:solidFill>
              </a:rPr>
              <a:t> Governor’s Proclamation</a:t>
            </a:r>
          </a:p>
        </p:txBody>
      </p:sp>
    </p:spTree>
    <p:extLst>
      <p:ext uri="{BB962C8B-B14F-4D97-AF65-F5344CB8AC3E}">
        <p14:creationId xmlns:p14="http://schemas.microsoft.com/office/powerpoint/2010/main" val="1589817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1125</Words>
  <Application>Microsoft Office PowerPoint</Application>
  <PresentationFormat>Widescreen</PresentationFormat>
  <Paragraphs>164</Paragraphs>
  <Slides>28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Century Gothic</vt:lpstr>
      <vt:lpstr>Wingdings</vt:lpstr>
      <vt:lpstr>Wingdings 3</vt:lpstr>
      <vt:lpstr>Office Theme</vt:lpstr>
      <vt:lpstr>1_Slice</vt:lpstr>
      <vt:lpstr>Winter Information For Non-Winter Professionals</vt:lpstr>
      <vt:lpstr>PowerPoint Presentation</vt:lpstr>
      <vt:lpstr>Important Non-Winter Stakeholders</vt:lpstr>
      <vt:lpstr>Topic Overview</vt:lpstr>
      <vt:lpstr>About Iowa DOT</vt:lpstr>
      <vt:lpstr>Not So Long Ago….</vt:lpstr>
      <vt:lpstr>Winter Weather Forecasting for Winter 2021-2022</vt:lpstr>
      <vt:lpstr>Winter Forecast Event Distribution List </vt:lpstr>
      <vt:lpstr>Executive Briefings -Coordination Calls </vt:lpstr>
      <vt:lpstr>Working With NWS and Patrol</vt:lpstr>
      <vt:lpstr>PowerPoint Presentation</vt:lpstr>
      <vt:lpstr>Sharable graphics </vt:lpstr>
      <vt:lpstr>Sharable graphics </vt:lpstr>
      <vt:lpstr>Pathfinder and NWS </vt:lpstr>
      <vt:lpstr>PowerPoint Presentation</vt:lpstr>
      <vt:lpstr>Public-Facing Winter Operations Stats</vt:lpstr>
      <vt:lpstr>PowerPoint Presentation</vt:lpstr>
      <vt:lpstr>PowerPoint Presentation</vt:lpstr>
      <vt:lpstr>PowerPoint Presentation</vt:lpstr>
      <vt:lpstr>Stats for Decision-makers</vt:lpstr>
      <vt:lpstr>PowerPoint Presentation</vt:lpstr>
      <vt:lpstr>PowerPoint Presentation</vt:lpstr>
      <vt:lpstr>PowerPoint Presentation</vt:lpstr>
      <vt:lpstr>511</vt:lpstr>
      <vt:lpstr>PowerPoint Presentation</vt:lpstr>
      <vt:lpstr>PowerPoint Presentation</vt:lpstr>
      <vt:lpstr>How This Helps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Information For Non-Winter Professionals</dc:title>
  <dc:creator>Greenfield Huitt, Tina</dc:creator>
  <cp:lastModifiedBy>Greenfield Huitt, Tina</cp:lastModifiedBy>
  <cp:revision>1</cp:revision>
  <dcterms:created xsi:type="dcterms:W3CDTF">2023-05-18T17:27:00Z</dcterms:created>
  <dcterms:modified xsi:type="dcterms:W3CDTF">2023-05-22T20:19:51Z</dcterms:modified>
</cp:coreProperties>
</file>